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120" r:id="rId1"/>
  </p:sldMasterIdLst>
  <p:sldIdLst>
    <p:sldId id="260" r:id="rId2"/>
    <p:sldId id="268" r:id="rId3"/>
    <p:sldId id="257" r:id="rId4"/>
    <p:sldId id="261" r:id="rId5"/>
    <p:sldId id="264" r:id="rId6"/>
    <p:sldId id="258" r:id="rId7"/>
    <p:sldId id="262" r:id="rId8"/>
    <p:sldId id="259" r:id="rId9"/>
    <p:sldId id="263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618" autoAdjust="0"/>
    <p:restoredTop sz="94660"/>
  </p:normalViewPr>
  <p:slideViewPr>
    <p:cSldViewPr snapToGrid="0">
      <p:cViewPr varScale="1">
        <p:scale>
          <a:sx n="35" d="100"/>
          <a:sy n="35" d="100"/>
        </p:scale>
        <p:origin x="486" y="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22.png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23.png"/></Relationships>
</file>

<file path=ppt/diagrams/_rels/data3.xml.rels><?xml version="1.0" encoding="UTF-8" standalone="yes"?>
<Relationships xmlns="http://schemas.openxmlformats.org/package/2006/relationships"><Relationship Id="rId1" Type="http://schemas.openxmlformats.org/officeDocument/2006/relationships/image" Target="../media/image24.jpeg"/></Relationships>
</file>

<file path=ppt/diagrams/_rels/data4.xml.rels><?xml version="1.0" encoding="UTF-8" standalone="yes"?>
<Relationships xmlns="http://schemas.openxmlformats.org/package/2006/relationships"><Relationship Id="rId1" Type="http://schemas.openxmlformats.org/officeDocument/2006/relationships/image" Target="../media/image25.png"/></Relationships>
</file>

<file path=ppt/diagrams/_rels/data5.xml.rels><?xml version="1.0" encoding="UTF-8" standalone="yes"?>
<Relationships xmlns="http://schemas.openxmlformats.org/package/2006/relationships"><Relationship Id="rId1" Type="http://schemas.openxmlformats.org/officeDocument/2006/relationships/image" Target="../media/image26.png"/></Relationships>
</file>

<file path=ppt/diagrams/_rels/data6.xml.rels><?xml version="1.0" encoding="UTF-8" standalone="yes"?>
<Relationships xmlns="http://schemas.openxmlformats.org/package/2006/relationships"><Relationship Id="rId1" Type="http://schemas.openxmlformats.org/officeDocument/2006/relationships/image" Target="../media/image27.jpe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22.png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23.png"/></Relationships>
</file>

<file path=ppt/diagrams/_rels/drawing3.xml.rels><?xml version="1.0" encoding="UTF-8" standalone="yes"?>
<Relationships xmlns="http://schemas.openxmlformats.org/package/2006/relationships"><Relationship Id="rId1" Type="http://schemas.openxmlformats.org/officeDocument/2006/relationships/image" Target="../media/image24.jpeg"/></Relationships>
</file>

<file path=ppt/diagrams/_rels/drawing4.xml.rels><?xml version="1.0" encoding="UTF-8" standalone="yes"?>
<Relationships xmlns="http://schemas.openxmlformats.org/package/2006/relationships"><Relationship Id="rId1" Type="http://schemas.openxmlformats.org/officeDocument/2006/relationships/image" Target="../media/image25.png"/></Relationships>
</file>

<file path=ppt/diagrams/_rels/drawing5.xml.rels><?xml version="1.0" encoding="UTF-8" standalone="yes"?>
<Relationships xmlns="http://schemas.openxmlformats.org/package/2006/relationships"><Relationship Id="rId1" Type="http://schemas.openxmlformats.org/officeDocument/2006/relationships/image" Target="../media/image26.png"/></Relationships>
</file>

<file path=ppt/diagrams/_rels/drawing6.xml.rels><?xml version="1.0" encoding="UTF-8" standalone="yes"?>
<Relationships xmlns="http://schemas.openxmlformats.org/package/2006/relationships"><Relationship Id="rId1" Type="http://schemas.openxmlformats.org/officeDocument/2006/relationships/image" Target="../media/image27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322EEE5-2E99-46BC-BCA8-45E241831C7A}" type="doc">
      <dgm:prSet loTypeId="urn:microsoft.com/office/officeart/2005/8/layout/vList3" loCatId="list" qsTypeId="urn:microsoft.com/office/officeart/2005/8/quickstyle/3d1" qsCatId="3D" csTypeId="urn:microsoft.com/office/officeart/2005/8/colors/accent1_2" csCatId="accent1" phldr="1"/>
      <dgm:spPr/>
    </dgm:pt>
    <dgm:pt modelId="{CE404693-2A38-44B3-94A5-1170476D1865}">
      <dgm:prSet phldrT="[Text]"/>
      <dgm:spPr/>
      <dgm:t>
        <a:bodyPr/>
        <a:lstStyle/>
        <a:p>
          <a:r>
            <a:rPr lang="en-US" b="1" dirty="0" smtClean="0"/>
            <a:t>     Dynamic Data Structure</a:t>
          </a:r>
          <a:endParaRPr lang="en-US" dirty="0"/>
        </a:p>
      </dgm:t>
    </dgm:pt>
    <dgm:pt modelId="{A6922B98-39C3-4AEA-A24B-3D7B93B1F2F3}" type="parTrans" cxnId="{E04D883A-3EF7-4AEF-B4B8-70CE3544AE50}">
      <dgm:prSet/>
      <dgm:spPr/>
      <dgm:t>
        <a:bodyPr/>
        <a:lstStyle/>
        <a:p>
          <a:endParaRPr lang="en-US"/>
        </a:p>
      </dgm:t>
    </dgm:pt>
    <dgm:pt modelId="{AC9CB261-F3CA-467B-9DE1-A274E50E7941}" type="sibTrans" cxnId="{E04D883A-3EF7-4AEF-B4B8-70CE3544AE50}">
      <dgm:prSet/>
      <dgm:spPr/>
      <dgm:t>
        <a:bodyPr/>
        <a:lstStyle/>
        <a:p>
          <a:endParaRPr lang="en-US"/>
        </a:p>
      </dgm:t>
    </dgm:pt>
    <dgm:pt modelId="{337269B0-4512-4B79-94DB-962F8F049A51}" type="pres">
      <dgm:prSet presAssocID="{E322EEE5-2E99-46BC-BCA8-45E241831C7A}" presName="linearFlow" presStyleCnt="0">
        <dgm:presLayoutVars>
          <dgm:dir/>
          <dgm:resizeHandles val="exact"/>
        </dgm:presLayoutVars>
      </dgm:prSet>
      <dgm:spPr/>
    </dgm:pt>
    <dgm:pt modelId="{915706D2-086D-4CBC-A314-85F33D3D6073}" type="pres">
      <dgm:prSet presAssocID="{CE404693-2A38-44B3-94A5-1170476D1865}" presName="composite" presStyleCnt="0"/>
      <dgm:spPr/>
    </dgm:pt>
    <dgm:pt modelId="{A4D23D89-81D9-4239-B92A-951A4182AED9}" type="pres">
      <dgm:prSet presAssocID="{CE404693-2A38-44B3-94A5-1170476D1865}" presName="imgShp" presStyleLbl="fgImgPlace1" presStyleIdx="0" presStyleCnt="1" custScaleX="70366" custScaleY="7107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7000" r="-67000"/>
          </a:stretch>
        </a:blipFill>
      </dgm:spPr>
    </dgm:pt>
    <dgm:pt modelId="{3CBA3235-3147-40B5-ABC9-141EAB5D3245}" type="pres">
      <dgm:prSet presAssocID="{CE404693-2A38-44B3-94A5-1170476D1865}" presName="txShp" presStyleLbl="node1" presStyleIdx="0" presStyleCnt="1" custScaleX="150376" custScaleY="45226" custLinFactNeighborX="-838" custLinFactNeighborY="2629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04D883A-3EF7-4AEF-B4B8-70CE3544AE50}" srcId="{E322EEE5-2E99-46BC-BCA8-45E241831C7A}" destId="{CE404693-2A38-44B3-94A5-1170476D1865}" srcOrd="0" destOrd="0" parTransId="{A6922B98-39C3-4AEA-A24B-3D7B93B1F2F3}" sibTransId="{AC9CB261-F3CA-467B-9DE1-A274E50E7941}"/>
    <dgm:cxn modelId="{F6511DF3-711D-4BDE-B561-0F1514A46DC9}" type="presOf" srcId="{E322EEE5-2E99-46BC-BCA8-45E241831C7A}" destId="{337269B0-4512-4B79-94DB-962F8F049A51}" srcOrd="0" destOrd="0" presId="urn:microsoft.com/office/officeart/2005/8/layout/vList3"/>
    <dgm:cxn modelId="{3D5BF617-7175-47BC-96B1-48A7E35E55B9}" type="presOf" srcId="{CE404693-2A38-44B3-94A5-1170476D1865}" destId="{3CBA3235-3147-40B5-ABC9-141EAB5D3245}" srcOrd="0" destOrd="0" presId="urn:microsoft.com/office/officeart/2005/8/layout/vList3"/>
    <dgm:cxn modelId="{AB8105C1-3504-4C6F-AA04-F0801A132063}" type="presParOf" srcId="{337269B0-4512-4B79-94DB-962F8F049A51}" destId="{915706D2-086D-4CBC-A314-85F33D3D6073}" srcOrd="0" destOrd="0" presId="urn:microsoft.com/office/officeart/2005/8/layout/vList3"/>
    <dgm:cxn modelId="{983E9DE5-5C6E-44F1-A0A1-B23ECD907171}" type="presParOf" srcId="{915706D2-086D-4CBC-A314-85F33D3D6073}" destId="{A4D23D89-81D9-4239-B92A-951A4182AED9}" srcOrd="0" destOrd="0" presId="urn:microsoft.com/office/officeart/2005/8/layout/vList3"/>
    <dgm:cxn modelId="{85A0CE24-C425-416E-82B8-0231529BB7DD}" type="presParOf" srcId="{915706D2-086D-4CBC-A314-85F33D3D6073}" destId="{3CBA3235-3147-40B5-ABC9-141EAB5D3245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322EEE5-2E99-46BC-BCA8-45E241831C7A}" type="doc">
      <dgm:prSet loTypeId="urn:microsoft.com/office/officeart/2005/8/layout/vList3" loCatId="list" qsTypeId="urn:microsoft.com/office/officeart/2005/8/quickstyle/3d1" qsCatId="3D" csTypeId="urn:microsoft.com/office/officeart/2005/8/colors/accent1_2" csCatId="accent1" phldr="1"/>
      <dgm:spPr/>
    </dgm:pt>
    <dgm:pt modelId="{CE404693-2A38-44B3-94A5-1170476D1865}">
      <dgm:prSet phldrT="[Text]"/>
      <dgm:spPr/>
      <dgm:t>
        <a:bodyPr/>
        <a:lstStyle/>
        <a:p>
          <a:r>
            <a:rPr lang="en-US" b="1" dirty="0" smtClean="0"/>
            <a:t>    Insertion and Deletion</a:t>
          </a:r>
          <a:endParaRPr lang="en-US" dirty="0"/>
        </a:p>
      </dgm:t>
    </dgm:pt>
    <dgm:pt modelId="{A6922B98-39C3-4AEA-A24B-3D7B93B1F2F3}" type="parTrans" cxnId="{E04D883A-3EF7-4AEF-B4B8-70CE3544AE50}">
      <dgm:prSet/>
      <dgm:spPr/>
      <dgm:t>
        <a:bodyPr/>
        <a:lstStyle/>
        <a:p>
          <a:endParaRPr lang="en-US"/>
        </a:p>
      </dgm:t>
    </dgm:pt>
    <dgm:pt modelId="{AC9CB261-F3CA-467B-9DE1-A274E50E7941}" type="sibTrans" cxnId="{E04D883A-3EF7-4AEF-B4B8-70CE3544AE50}">
      <dgm:prSet/>
      <dgm:spPr/>
      <dgm:t>
        <a:bodyPr/>
        <a:lstStyle/>
        <a:p>
          <a:endParaRPr lang="en-US"/>
        </a:p>
      </dgm:t>
    </dgm:pt>
    <dgm:pt modelId="{337269B0-4512-4B79-94DB-962F8F049A51}" type="pres">
      <dgm:prSet presAssocID="{E322EEE5-2E99-46BC-BCA8-45E241831C7A}" presName="linearFlow" presStyleCnt="0">
        <dgm:presLayoutVars>
          <dgm:dir/>
          <dgm:resizeHandles val="exact"/>
        </dgm:presLayoutVars>
      </dgm:prSet>
      <dgm:spPr/>
    </dgm:pt>
    <dgm:pt modelId="{915706D2-086D-4CBC-A314-85F33D3D6073}" type="pres">
      <dgm:prSet presAssocID="{CE404693-2A38-44B3-94A5-1170476D1865}" presName="composite" presStyleCnt="0"/>
      <dgm:spPr/>
    </dgm:pt>
    <dgm:pt modelId="{A4D23D89-81D9-4239-B92A-951A4182AED9}" type="pres">
      <dgm:prSet presAssocID="{CE404693-2A38-44B3-94A5-1170476D1865}" presName="imgShp" presStyleLbl="fgImgPlace1" presStyleIdx="0" presStyleCnt="1" custScaleX="70366" custScaleY="71077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" r="-1000"/>
          </a:stretch>
        </a:blipFill>
      </dgm:spPr>
    </dgm:pt>
    <dgm:pt modelId="{3CBA3235-3147-40B5-ABC9-141EAB5D3245}" type="pres">
      <dgm:prSet presAssocID="{CE404693-2A38-44B3-94A5-1170476D1865}" presName="txShp" presStyleLbl="node1" presStyleIdx="0" presStyleCnt="1" custScaleX="150376" custScaleY="45226" custLinFactNeighborX="-24211" custLinFactNeighborY="2850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04D883A-3EF7-4AEF-B4B8-70CE3544AE50}" srcId="{E322EEE5-2E99-46BC-BCA8-45E241831C7A}" destId="{CE404693-2A38-44B3-94A5-1170476D1865}" srcOrd="0" destOrd="0" parTransId="{A6922B98-39C3-4AEA-A24B-3D7B93B1F2F3}" sibTransId="{AC9CB261-F3CA-467B-9DE1-A274E50E7941}"/>
    <dgm:cxn modelId="{F6511DF3-711D-4BDE-B561-0F1514A46DC9}" type="presOf" srcId="{E322EEE5-2E99-46BC-BCA8-45E241831C7A}" destId="{337269B0-4512-4B79-94DB-962F8F049A51}" srcOrd="0" destOrd="0" presId="urn:microsoft.com/office/officeart/2005/8/layout/vList3"/>
    <dgm:cxn modelId="{3D5BF617-7175-47BC-96B1-48A7E35E55B9}" type="presOf" srcId="{CE404693-2A38-44B3-94A5-1170476D1865}" destId="{3CBA3235-3147-40B5-ABC9-141EAB5D3245}" srcOrd="0" destOrd="0" presId="urn:microsoft.com/office/officeart/2005/8/layout/vList3"/>
    <dgm:cxn modelId="{AB8105C1-3504-4C6F-AA04-F0801A132063}" type="presParOf" srcId="{337269B0-4512-4B79-94DB-962F8F049A51}" destId="{915706D2-086D-4CBC-A314-85F33D3D6073}" srcOrd="0" destOrd="0" presId="urn:microsoft.com/office/officeart/2005/8/layout/vList3"/>
    <dgm:cxn modelId="{983E9DE5-5C6E-44F1-A0A1-B23ECD907171}" type="presParOf" srcId="{915706D2-086D-4CBC-A314-85F33D3D6073}" destId="{A4D23D89-81D9-4239-B92A-951A4182AED9}" srcOrd="0" destOrd="0" presId="urn:microsoft.com/office/officeart/2005/8/layout/vList3"/>
    <dgm:cxn modelId="{85A0CE24-C425-416E-82B8-0231529BB7DD}" type="presParOf" srcId="{915706D2-086D-4CBC-A314-85F33D3D6073}" destId="{3CBA3235-3147-40B5-ABC9-141EAB5D3245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322EEE5-2E99-46BC-BCA8-45E241831C7A}" type="doc">
      <dgm:prSet loTypeId="urn:microsoft.com/office/officeart/2005/8/layout/vList3" loCatId="list" qsTypeId="urn:microsoft.com/office/officeart/2005/8/quickstyle/3d1" qsCatId="3D" csTypeId="urn:microsoft.com/office/officeart/2005/8/colors/accent1_2" csCatId="accent1" phldr="1"/>
      <dgm:spPr/>
    </dgm:pt>
    <dgm:pt modelId="{CE404693-2A38-44B3-94A5-1170476D1865}">
      <dgm:prSet phldrT="[Text]"/>
      <dgm:spPr/>
      <dgm:t>
        <a:bodyPr/>
        <a:lstStyle/>
        <a:p>
          <a:r>
            <a:rPr lang="en-US" b="1" dirty="0" smtClean="0"/>
            <a:t>      No Memory Wastage</a:t>
          </a:r>
          <a:endParaRPr lang="en-US" dirty="0"/>
        </a:p>
      </dgm:t>
    </dgm:pt>
    <dgm:pt modelId="{A6922B98-39C3-4AEA-A24B-3D7B93B1F2F3}" type="parTrans" cxnId="{E04D883A-3EF7-4AEF-B4B8-70CE3544AE50}">
      <dgm:prSet/>
      <dgm:spPr/>
      <dgm:t>
        <a:bodyPr/>
        <a:lstStyle/>
        <a:p>
          <a:endParaRPr lang="en-US"/>
        </a:p>
      </dgm:t>
    </dgm:pt>
    <dgm:pt modelId="{AC9CB261-F3CA-467B-9DE1-A274E50E7941}" type="sibTrans" cxnId="{E04D883A-3EF7-4AEF-B4B8-70CE3544AE50}">
      <dgm:prSet/>
      <dgm:spPr/>
      <dgm:t>
        <a:bodyPr/>
        <a:lstStyle/>
        <a:p>
          <a:endParaRPr lang="en-US"/>
        </a:p>
      </dgm:t>
    </dgm:pt>
    <dgm:pt modelId="{337269B0-4512-4B79-94DB-962F8F049A51}" type="pres">
      <dgm:prSet presAssocID="{E322EEE5-2E99-46BC-BCA8-45E241831C7A}" presName="linearFlow" presStyleCnt="0">
        <dgm:presLayoutVars>
          <dgm:dir/>
          <dgm:resizeHandles val="exact"/>
        </dgm:presLayoutVars>
      </dgm:prSet>
      <dgm:spPr/>
    </dgm:pt>
    <dgm:pt modelId="{915706D2-086D-4CBC-A314-85F33D3D6073}" type="pres">
      <dgm:prSet presAssocID="{CE404693-2A38-44B3-94A5-1170476D1865}" presName="composite" presStyleCnt="0"/>
      <dgm:spPr/>
    </dgm:pt>
    <dgm:pt modelId="{A4D23D89-81D9-4239-B92A-951A4182AED9}" type="pres">
      <dgm:prSet presAssocID="{CE404693-2A38-44B3-94A5-1170476D1865}" presName="imgShp" presStyleLbl="fgImgPlace1" presStyleIdx="0" presStyleCnt="1" custScaleX="70366" custScaleY="71077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000" b="-3000"/>
          </a:stretch>
        </a:blipFill>
      </dgm:spPr>
    </dgm:pt>
    <dgm:pt modelId="{3CBA3235-3147-40B5-ABC9-141EAB5D3245}" type="pres">
      <dgm:prSet presAssocID="{CE404693-2A38-44B3-94A5-1170476D1865}" presName="txShp" presStyleLbl="node1" presStyleIdx="0" presStyleCnt="1" custScaleX="150376" custScaleY="45226" custLinFactNeighborX="-24211" custLinFactNeighborY="2850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04D883A-3EF7-4AEF-B4B8-70CE3544AE50}" srcId="{E322EEE5-2E99-46BC-BCA8-45E241831C7A}" destId="{CE404693-2A38-44B3-94A5-1170476D1865}" srcOrd="0" destOrd="0" parTransId="{A6922B98-39C3-4AEA-A24B-3D7B93B1F2F3}" sibTransId="{AC9CB261-F3CA-467B-9DE1-A274E50E7941}"/>
    <dgm:cxn modelId="{F6511DF3-711D-4BDE-B561-0F1514A46DC9}" type="presOf" srcId="{E322EEE5-2E99-46BC-BCA8-45E241831C7A}" destId="{337269B0-4512-4B79-94DB-962F8F049A51}" srcOrd="0" destOrd="0" presId="urn:microsoft.com/office/officeart/2005/8/layout/vList3"/>
    <dgm:cxn modelId="{3D5BF617-7175-47BC-96B1-48A7E35E55B9}" type="presOf" srcId="{CE404693-2A38-44B3-94A5-1170476D1865}" destId="{3CBA3235-3147-40B5-ABC9-141EAB5D3245}" srcOrd="0" destOrd="0" presId="urn:microsoft.com/office/officeart/2005/8/layout/vList3"/>
    <dgm:cxn modelId="{AB8105C1-3504-4C6F-AA04-F0801A132063}" type="presParOf" srcId="{337269B0-4512-4B79-94DB-962F8F049A51}" destId="{915706D2-086D-4CBC-A314-85F33D3D6073}" srcOrd="0" destOrd="0" presId="urn:microsoft.com/office/officeart/2005/8/layout/vList3"/>
    <dgm:cxn modelId="{983E9DE5-5C6E-44F1-A0A1-B23ECD907171}" type="presParOf" srcId="{915706D2-086D-4CBC-A314-85F33D3D6073}" destId="{A4D23D89-81D9-4239-B92A-951A4182AED9}" srcOrd="0" destOrd="0" presId="urn:microsoft.com/office/officeart/2005/8/layout/vList3"/>
    <dgm:cxn modelId="{85A0CE24-C425-416E-82B8-0231529BB7DD}" type="presParOf" srcId="{915706D2-086D-4CBC-A314-85F33D3D6073}" destId="{3CBA3235-3147-40B5-ABC9-141EAB5D3245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322EEE5-2E99-46BC-BCA8-45E241831C7A}" type="doc">
      <dgm:prSet loTypeId="urn:microsoft.com/office/officeart/2005/8/layout/vList3" loCatId="list" qsTypeId="urn:microsoft.com/office/officeart/2005/8/quickstyle/3d1" qsCatId="3D" csTypeId="urn:microsoft.com/office/officeart/2005/8/colors/accent1_2" csCatId="accent1" phldr="1"/>
      <dgm:spPr/>
    </dgm:pt>
    <dgm:pt modelId="{CE404693-2A38-44B3-94A5-1170476D1865}">
      <dgm:prSet phldrT="[Text]"/>
      <dgm:spPr/>
      <dgm:t>
        <a:bodyPr/>
        <a:lstStyle/>
        <a:p>
          <a:r>
            <a:rPr lang="en-US" b="1" dirty="0" smtClean="0"/>
            <a:t>Implementation</a:t>
          </a:r>
          <a:endParaRPr lang="en-US" dirty="0"/>
        </a:p>
      </dgm:t>
    </dgm:pt>
    <dgm:pt modelId="{A6922B98-39C3-4AEA-A24B-3D7B93B1F2F3}" type="parTrans" cxnId="{E04D883A-3EF7-4AEF-B4B8-70CE3544AE50}">
      <dgm:prSet/>
      <dgm:spPr/>
      <dgm:t>
        <a:bodyPr/>
        <a:lstStyle/>
        <a:p>
          <a:endParaRPr lang="en-US"/>
        </a:p>
      </dgm:t>
    </dgm:pt>
    <dgm:pt modelId="{AC9CB261-F3CA-467B-9DE1-A274E50E7941}" type="sibTrans" cxnId="{E04D883A-3EF7-4AEF-B4B8-70CE3544AE50}">
      <dgm:prSet/>
      <dgm:spPr/>
      <dgm:t>
        <a:bodyPr/>
        <a:lstStyle/>
        <a:p>
          <a:endParaRPr lang="en-US"/>
        </a:p>
      </dgm:t>
    </dgm:pt>
    <dgm:pt modelId="{337269B0-4512-4B79-94DB-962F8F049A51}" type="pres">
      <dgm:prSet presAssocID="{E322EEE5-2E99-46BC-BCA8-45E241831C7A}" presName="linearFlow" presStyleCnt="0">
        <dgm:presLayoutVars>
          <dgm:dir/>
          <dgm:resizeHandles val="exact"/>
        </dgm:presLayoutVars>
      </dgm:prSet>
      <dgm:spPr/>
    </dgm:pt>
    <dgm:pt modelId="{915706D2-086D-4CBC-A314-85F33D3D6073}" type="pres">
      <dgm:prSet presAssocID="{CE404693-2A38-44B3-94A5-1170476D1865}" presName="composite" presStyleCnt="0"/>
      <dgm:spPr/>
    </dgm:pt>
    <dgm:pt modelId="{A4D23D89-81D9-4239-B92A-951A4182AED9}" type="pres">
      <dgm:prSet presAssocID="{CE404693-2A38-44B3-94A5-1170476D1865}" presName="imgShp" presStyleLbl="fgImgPlace1" presStyleIdx="0" presStyleCnt="1" custScaleX="70366" custScaleY="71077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1000" r="-31000"/>
          </a:stretch>
        </a:blipFill>
      </dgm:spPr>
    </dgm:pt>
    <dgm:pt modelId="{3CBA3235-3147-40B5-ABC9-141EAB5D3245}" type="pres">
      <dgm:prSet presAssocID="{CE404693-2A38-44B3-94A5-1170476D1865}" presName="txShp" presStyleLbl="node1" presStyleIdx="0" presStyleCnt="1" custScaleX="150376" custScaleY="45226" custLinFactNeighborX="-24211" custLinFactNeighborY="2850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04D883A-3EF7-4AEF-B4B8-70CE3544AE50}" srcId="{E322EEE5-2E99-46BC-BCA8-45E241831C7A}" destId="{CE404693-2A38-44B3-94A5-1170476D1865}" srcOrd="0" destOrd="0" parTransId="{A6922B98-39C3-4AEA-A24B-3D7B93B1F2F3}" sibTransId="{AC9CB261-F3CA-467B-9DE1-A274E50E7941}"/>
    <dgm:cxn modelId="{F6511DF3-711D-4BDE-B561-0F1514A46DC9}" type="presOf" srcId="{E322EEE5-2E99-46BC-BCA8-45E241831C7A}" destId="{337269B0-4512-4B79-94DB-962F8F049A51}" srcOrd="0" destOrd="0" presId="urn:microsoft.com/office/officeart/2005/8/layout/vList3"/>
    <dgm:cxn modelId="{3D5BF617-7175-47BC-96B1-48A7E35E55B9}" type="presOf" srcId="{CE404693-2A38-44B3-94A5-1170476D1865}" destId="{3CBA3235-3147-40B5-ABC9-141EAB5D3245}" srcOrd="0" destOrd="0" presId="urn:microsoft.com/office/officeart/2005/8/layout/vList3"/>
    <dgm:cxn modelId="{AB8105C1-3504-4C6F-AA04-F0801A132063}" type="presParOf" srcId="{337269B0-4512-4B79-94DB-962F8F049A51}" destId="{915706D2-086D-4CBC-A314-85F33D3D6073}" srcOrd="0" destOrd="0" presId="urn:microsoft.com/office/officeart/2005/8/layout/vList3"/>
    <dgm:cxn modelId="{983E9DE5-5C6E-44F1-A0A1-B23ECD907171}" type="presParOf" srcId="{915706D2-086D-4CBC-A314-85F33D3D6073}" destId="{A4D23D89-81D9-4239-B92A-951A4182AED9}" srcOrd="0" destOrd="0" presId="urn:microsoft.com/office/officeart/2005/8/layout/vList3"/>
    <dgm:cxn modelId="{85A0CE24-C425-416E-82B8-0231529BB7DD}" type="presParOf" srcId="{915706D2-086D-4CBC-A314-85F33D3D6073}" destId="{3CBA3235-3147-40B5-ABC9-141EAB5D3245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21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E322EEE5-2E99-46BC-BCA8-45E241831C7A}" type="doc">
      <dgm:prSet loTypeId="urn:microsoft.com/office/officeart/2005/8/layout/vList3" loCatId="list" qsTypeId="urn:microsoft.com/office/officeart/2005/8/quickstyle/3d1" qsCatId="3D" csTypeId="urn:microsoft.com/office/officeart/2005/8/colors/accent1_2" csCatId="accent1" phldr="1"/>
      <dgm:spPr/>
    </dgm:pt>
    <dgm:pt modelId="{CE404693-2A38-44B3-94A5-1170476D1865}">
      <dgm:prSet phldrT="[Text]"/>
      <dgm:spPr/>
      <dgm:t>
        <a:bodyPr/>
        <a:lstStyle/>
        <a:p>
          <a:r>
            <a:rPr lang="en-US" b="1" dirty="0" smtClean="0"/>
            <a:t>    Well organized program</a:t>
          </a:r>
          <a:endParaRPr lang="en-US" dirty="0"/>
        </a:p>
      </dgm:t>
    </dgm:pt>
    <dgm:pt modelId="{A6922B98-39C3-4AEA-A24B-3D7B93B1F2F3}" type="parTrans" cxnId="{E04D883A-3EF7-4AEF-B4B8-70CE3544AE50}">
      <dgm:prSet/>
      <dgm:spPr/>
      <dgm:t>
        <a:bodyPr/>
        <a:lstStyle/>
        <a:p>
          <a:endParaRPr lang="en-US"/>
        </a:p>
      </dgm:t>
    </dgm:pt>
    <dgm:pt modelId="{AC9CB261-F3CA-467B-9DE1-A274E50E7941}" type="sibTrans" cxnId="{E04D883A-3EF7-4AEF-B4B8-70CE3544AE50}">
      <dgm:prSet/>
      <dgm:spPr/>
      <dgm:t>
        <a:bodyPr/>
        <a:lstStyle/>
        <a:p>
          <a:endParaRPr lang="en-US"/>
        </a:p>
      </dgm:t>
    </dgm:pt>
    <dgm:pt modelId="{337269B0-4512-4B79-94DB-962F8F049A51}" type="pres">
      <dgm:prSet presAssocID="{E322EEE5-2E99-46BC-BCA8-45E241831C7A}" presName="linearFlow" presStyleCnt="0">
        <dgm:presLayoutVars>
          <dgm:dir/>
          <dgm:resizeHandles val="exact"/>
        </dgm:presLayoutVars>
      </dgm:prSet>
      <dgm:spPr/>
    </dgm:pt>
    <dgm:pt modelId="{915706D2-086D-4CBC-A314-85F33D3D6073}" type="pres">
      <dgm:prSet presAssocID="{CE404693-2A38-44B3-94A5-1170476D1865}" presName="composite" presStyleCnt="0"/>
      <dgm:spPr/>
    </dgm:pt>
    <dgm:pt modelId="{A4D23D89-81D9-4239-B92A-951A4182AED9}" type="pres">
      <dgm:prSet presAssocID="{CE404693-2A38-44B3-94A5-1170476D1865}" presName="imgShp" presStyleLbl="fgImgPlace1" presStyleIdx="0" presStyleCnt="1" custScaleX="70366" custScaleY="7107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3000" r="-33000"/>
          </a:stretch>
        </a:blipFill>
      </dgm:spPr>
    </dgm:pt>
    <dgm:pt modelId="{3CBA3235-3147-40B5-ABC9-141EAB5D3245}" type="pres">
      <dgm:prSet presAssocID="{CE404693-2A38-44B3-94A5-1170476D1865}" presName="txShp" presStyleLbl="node1" presStyleIdx="0" presStyleCnt="1" custScaleX="150376" custScaleY="45226" custLinFactNeighborX="-24211" custLinFactNeighborY="2850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04D883A-3EF7-4AEF-B4B8-70CE3544AE50}" srcId="{E322EEE5-2E99-46BC-BCA8-45E241831C7A}" destId="{CE404693-2A38-44B3-94A5-1170476D1865}" srcOrd="0" destOrd="0" parTransId="{A6922B98-39C3-4AEA-A24B-3D7B93B1F2F3}" sibTransId="{AC9CB261-F3CA-467B-9DE1-A274E50E7941}"/>
    <dgm:cxn modelId="{F6511DF3-711D-4BDE-B561-0F1514A46DC9}" type="presOf" srcId="{E322EEE5-2E99-46BC-BCA8-45E241831C7A}" destId="{337269B0-4512-4B79-94DB-962F8F049A51}" srcOrd="0" destOrd="0" presId="urn:microsoft.com/office/officeart/2005/8/layout/vList3"/>
    <dgm:cxn modelId="{3D5BF617-7175-47BC-96B1-48A7E35E55B9}" type="presOf" srcId="{CE404693-2A38-44B3-94A5-1170476D1865}" destId="{3CBA3235-3147-40B5-ABC9-141EAB5D3245}" srcOrd="0" destOrd="0" presId="urn:microsoft.com/office/officeart/2005/8/layout/vList3"/>
    <dgm:cxn modelId="{AB8105C1-3504-4C6F-AA04-F0801A132063}" type="presParOf" srcId="{337269B0-4512-4B79-94DB-962F8F049A51}" destId="{915706D2-086D-4CBC-A314-85F33D3D6073}" srcOrd="0" destOrd="0" presId="urn:microsoft.com/office/officeart/2005/8/layout/vList3"/>
    <dgm:cxn modelId="{983E9DE5-5C6E-44F1-A0A1-B23ECD907171}" type="presParOf" srcId="{915706D2-086D-4CBC-A314-85F33D3D6073}" destId="{A4D23D89-81D9-4239-B92A-951A4182AED9}" srcOrd="0" destOrd="0" presId="urn:microsoft.com/office/officeart/2005/8/layout/vList3"/>
    <dgm:cxn modelId="{85A0CE24-C425-416E-82B8-0231529BB7DD}" type="presParOf" srcId="{915706D2-086D-4CBC-A314-85F33D3D6073}" destId="{3CBA3235-3147-40B5-ABC9-141EAB5D3245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2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E322EEE5-2E99-46BC-BCA8-45E241831C7A}" type="doc">
      <dgm:prSet loTypeId="urn:microsoft.com/office/officeart/2005/8/layout/vList3" loCatId="list" qsTypeId="urn:microsoft.com/office/officeart/2005/8/quickstyle/3d1" qsCatId="3D" csTypeId="urn:microsoft.com/office/officeart/2005/8/colors/accent1_2" csCatId="accent1" phldr="1"/>
      <dgm:spPr/>
    </dgm:pt>
    <dgm:pt modelId="{CE404693-2A38-44B3-94A5-1170476D1865}">
      <dgm:prSet phldrT="[Text]"/>
      <dgm:spPr/>
      <dgm:t>
        <a:bodyPr/>
        <a:lstStyle/>
        <a:p>
          <a:r>
            <a:rPr lang="en-US" b="1" dirty="0" smtClean="0"/>
            <a:t>      Easy to understand and upgrade</a:t>
          </a:r>
          <a:endParaRPr lang="en-US" dirty="0"/>
        </a:p>
      </dgm:t>
    </dgm:pt>
    <dgm:pt modelId="{A6922B98-39C3-4AEA-A24B-3D7B93B1F2F3}" type="parTrans" cxnId="{E04D883A-3EF7-4AEF-B4B8-70CE3544AE50}">
      <dgm:prSet/>
      <dgm:spPr/>
      <dgm:t>
        <a:bodyPr/>
        <a:lstStyle/>
        <a:p>
          <a:endParaRPr lang="en-US"/>
        </a:p>
      </dgm:t>
    </dgm:pt>
    <dgm:pt modelId="{AC9CB261-F3CA-467B-9DE1-A274E50E7941}" type="sibTrans" cxnId="{E04D883A-3EF7-4AEF-B4B8-70CE3544AE50}">
      <dgm:prSet/>
      <dgm:spPr/>
      <dgm:t>
        <a:bodyPr/>
        <a:lstStyle/>
        <a:p>
          <a:endParaRPr lang="en-US"/>
        </a:p>
      </dgm:t>
    </dgm:pt>
    <dgm:pt modelId="{337269B0-4512-4B79-94DB-962F8F049A51}" type="pres">
      <dgm:prSet presAssocID="{E322EEE5-2E99-46BC-BCA8-45E241831C7A}" presName="linearFlow" presStyleCnt="0">
        <dgm:presLayoutVars>
          <dgm:dir/>
          <dgm:resizeHandles val="exact"/>
        </dgm:presLayoutVars>
      </dgm:prSet>
      <dgm:spPr/>
    </dgm:pt>
    <dgm:pt modelId="{915706D2-086D-4CBC-A314-85F33D3D6073}" type="pres">
      <dgm:prSet presAssocID="{CE404693-2A38-44B3-94A5-1170476D1865}" presName="composite" presStyleCnt="0"/>
      <dgm:spPr/>
    </dgm:pt>
    <dgm:pt modelId="{A4D23D89-81D9-4239-B92A-951A4182AED9}" type="pres">
      <dgm:prSet presAssocID="{CE404693-2A38-44B3-94A5-1170476D1865}" presName="imgShp" presStyleLbl="fgImgPlace1" presStyleIdx="0" presStyleCnt="1" custScaleX="70366" custScaleY="71077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7000" b="-7000"/>
          </a:stretch>
        </a:blipFill>
      </dgm:spPr>
    </dgm:pt>
    <dgm:pt modelId="{3CBA3235-3147-40B5-ABC9-141EAB5D3245}" type="pres">
      <dgm:prSet presAssocID="{CE404693-2A38-44B3-94A5-1170476D1865}" presName="txShp" presStyleLbl="node1" presStyleIdx="0" presStyleCnt="1" custScaleX="150376" custScaleY="45226" custLinFactNeighborX="-24211" custLinFactNeighborY="2850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04D883A-3EF7-4AEF-B4B8-70CE3544AE50}" srcId="{E322EEE5-2E99-46BC-BCA8-45E241831C7A}" destId="{CE404693-2A38-44B3-94A5-1170476D1865}" srcOrd="0" destOrd="0" parTransId="{A6922B98-39C3-4AEA-A24B-3D7B93B1F2F3}" sibTransId="{AC9CB261-F3CA-467B-9DE1-A274E50E7941}"/>
    <dgm:cxn modelId="{F6511DF3-711D-4BDE-B561-0F1514A46DC9}" type="presOf" srcId="{E322EEE5-2E99-46BC-BCA8-45E241831C7A}" destId="{337269B0-4512-4B79-94DB-962F8F049A51}" srcOrd="0" destOrd="0" presId="urn:microsoft.com/office/officeart/2005/8/layout/vList3"/>
    <dgm:cxn modelId="{3D5BF617-7175-47BC-96B1-48A7E35E55B9}" type="presOf" srcId="{CE404693-2A38-44B3-94A5-1170476D1865}" destId="{3CBA3235-3147-40B5-ABC9-141EAB5D3245}" srcOrd="0" destOrd="0" presId="urn:microsoft.com/office/officeart/2005/8/layout/vList3"/>
    <dgm:cxn modelId="{AB8105C1-3504-4C6F-AA04-F0801A132063}" type="presParOf" srcId="{337269B0-4512-4B79-94DB-962F8F049A51}" destId="{915706D2-086D-4CBC-A314-85F33D3D6073}" srcOrd="0" destOrd="0" presId="urn:microsoft.com/office/officeart/2005/8/layout/vList3"/>
    <dgm:cxn modelId="{983E9DE5-5C6E-44F1-A0A1-B23ECD907171}" type="presParOf" srcId="{915706D2-086D-4CBC-A314-85F33D3D6073}" destId="{A4D23D89-81D9-4239-B92A-951A4182AED9}" srcOrd="0" destOrd="0" presId="urn:microsoft.com/office/officeart/2005/8/layout/vList3"/>
    <dgm:cxn modelId="{85A0CE24-C425-416E-82B8-0231529BB7DD}" type="presParOf" srcId="{915706D2-086D-4CBC-A314-85F33D3D6073}" destId="{3CBA3235-3147-40B5-ABC9-141EAB5D3245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3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CBA3235-3147-40B5-ABC9-141EAB5D3245}">
      <dsp:nvSpPr>
        <dsp:cNvPr id="0" name=""/>
        <dsp:cNvSpPr/>
      </dsp:nvSpPr>
      <dsp:spPr>
        <a:xfrm rot="10800000">
          <a:off x="0" y="738994"/>
          <a:ext cx="4572004" cy="622032"/>
        </a:xfrm>
        <a:prstGeom prst="homePlat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0000"/>
                <a:lumMod val="108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tint val="98000"/>
                <a:shade val="100000"/>
                <a:satMod val="10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2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25400" dir="5400000" rotWithShape="0">
            <a:srgbClr val="000000">
              <a:alpha val="28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6508" tIns="95250" rIns="17780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b="1" kern="1200" dirty="0" smtClean="0"/>
            <a:t>     Dynamic Data Structure</a:t>
          </a:r>
          <a:endParaRPr lang="en-US" sz="2500" kern="1200" dirty="0"/>
        </a:p>
      </dsp:txBody>
      <dsp:txXfrm rot="10800000">
        <a:off x="155508" y="738994"/>
        <a:ext cx="4416496" cy="622032"/>
      </dsp:txXfrm>
    </dsp:sp>
    <dsp:sp modelId="{A4D23D89-81D9-4239-B92A-951A4182AED9}">
      <dsp:nvSpPr>
        <dsp:cNvPr id="0" name=""/>
        <dsp:cNvSpPr/>
      </dsp:nvSpPr>
      <dsp:spPr>
        <a:xfrm>
          <a:off x="281907" y="199573"/>
          <a:ext cx="967805" cy="977584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7000" r="-67000"/>
          </a:stretch>
        </a:blipFill>
        <a:ln>
          <a:noFill/>
        </a:ln>
        <a:effectLst>
          <a:outerShdw blurRad="50800" dist="25400" dir="5400000" rotWithShape="0">
            <a:srgbClr val="000000">
              <a:alpha val="28000"/>
            </a:srgbClr>
          </a:outerShdw>
        </a:effectLst>
        <a:scene3d>
          <a:camera prst="orthographicFront"/>
          <a:lightRig rig="flat" dir="t"/>
        </a:scene3d>
        <a:sp3d z="127000" prstMaterial="plastic">
          <a:bevelT w="88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CBA3235-3147-40B5-ABC9-141EAB5D3245}">
      <dsp:nvSpPr>
        <dsp:cNvPr id="0" name=""/>
        <dsp:cNvSpPr/>
      </dsp:nvSpPr>
      <dsp:spPr>
        <a:xfrm rot="10800000">
          <a:off x="0" y="754699"/>
          <a:ext cx="4696691" cy="622032"/>
        </a:xfrm>
        <a:prstGeom prst="homePlat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0000"/>
                <a:lumMod val="108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tint val="98000"/>
                <a:shade val="100000"/>
                <a:satMod val="10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2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25400" dir="5400000" rotWithShape="0">
            <a:srgbClr val="000000">
              <a:alpha val="28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6508" tIns="106680" rIns="199136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b="1" kern="1200" dirty="0" smtClean="0"/>
            <a:t>    Insertion and Deletion</a:t>
          </a:r>
          <a:endParaRPr lang="en-US" sz="2800" kern="1200" dirty="0"/>
        </a:p>
      </dsp:txBody>
      <dsp:txXfrm rot="10800000">
        <a:off x="155508" y="754699"/>
        <a:ext cx="4541183" cy="622032"/>
      </dsp:txXfrm>
    </dsp:sp>
    <dsp:sp modelId="{A4D23D89-81D9-4239-B92A-951A4182AED9}">
      <dsp:nvSpPr>
        <dsp:cNvPr id="0" name=""/>
        <dsp:cNvSpPr/>
      </dsp:nvSpPr>
      <dsp:spPr>
        <a:xfrm>
          <a:off x="302792" y="199573"/>
          <a:ext cx="967805" cy="977584"/>
        </a:xfrm>
        <a:prstGeom prst="ellipse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" r="-1000"/>
          </a:stretch>
        </a:blipFill>
        <a:ln>
          <a:noFill/>
        </a:ln>
        <a:effectLst>
          <a:outerShdw blurRad="50800" dist="25400" dir="5400000" rotWithShape="0">
            <a:srgbClr val="000000">
              <a:alpha val="28000"/>
            </a:srgbClr>
          </a:outerShdw>
        </a:effectLst>
        <a:scene3d>
          <a:camera prst="orthographicFront"/>
          <a:lightRig rig="flat" dir="t"/>
        </a:scene3d>
        <a:sp3d z="127000" prstMaterial="plastic">
          <a:bevelT w="88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CBA3235-3147-40B5-ABC9-141EAB5D3245}">
      <dsp:nvSpPr>
        <dsp:cNvPr id="0" name=""/>
        <dsp:cNvSpPr/>
      </dsp:nvSpPr>
      <dsp:spPr>
        <a:xfrm rot="10800000">
          <a:off x="0" y="754699"/>
          <a:ext cx="4696691" cy="622032"/>
        </a:xfrm>
        <a:prstGeom prst="homePlat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0000"/>
                <a:lumMod val="108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tint val="98000"/>
                <a:shade val="100000"/>
                <a:satMod val="10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2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25400" dir="5400000" rotWithShape="0">
            <a:srgbClr val="000000">
              <a:alpha val="28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6508" tIns="106680" rIns="199136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b="1" kern="1200" dirty="0" smtClean="0"/>
            <a:t>      No Memory Wastage</a:t>
          </a:r>
          <a:endParaRPr lang="en-US" sz="2800" kern="1200" dirty="0"/>
        </a:p>
      </dsp:txBody>
      <dsp:txXfrm rot="10800000">
        <a:off x="155508" y="754699"/>
        <a:ext cx="4541183" cy="622032"/>
      </dsp:txXfrm>
    </dsp:sp>
    <dsp:sp modelId="{A4D23D89-81D9-4239-B92A-951A4182AED9}">
      <dsp:nvSpPr>
        <dsp:cNvPr id="0" name=""/>
        <dsp:cNvSpPr/>
      </dsp:nvSpPr>
      <dsp:spPr>
        <a:xfrm>
          <a:off x="302792" y="199573"/>
          <a:ext cx="967805" cy="977584"/>
        </a:xfrm>
        <a:prstGeom prst="ellipse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000" b="-3000"/>
          </a:stretch>
        </a:blipFill>
        <a:ln>
          <a:noFill/>
        </a:ln>
        <a:effectLst>
          <a:outerShdw blurRad="50800" dist="25400" dir="5400000" rotWithShape="0">
            <a:srgbClr val="000000">
              <a:alpha val="28000"/>
            </a:srgbClr>
          </a:outerShdw>
        </a:effectLst>
        <a:scene3d>
          <a:camera prst="orthographicFront"/>
          <a:lightRig rig="flat" dir="t"/>
        </a:scene3d>
        <a:sp3d z="127000" prstMaterial="plastic">
          <a:bevelT w="88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CBA3235-3147-40B5-ABC9-141EAB5D3245}">
      <dsp:nvSpPr>
        <dsp:cNvPr id="0" name=""/>
        <dsp:cNvSpPr/>
      </dsp:nvSpPr>
      <dsp:spPr>
        <a:xfrm rot="10800000">
          <a:off x="0" y="754699"/>
          <a:ext cx="4696691" cy="622032"/>
        </a:xfrm>
        <a:prstGeom prst="homePlat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0000"/>
                <a:lumMod val="108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tint val="98000"/>
                <a:shade val="100000"/>
                <a:satMod val="10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2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25400" dir="5400000" rotWithShape="0">
            <a:srgbClr val="000000">
              <a:alpha val="28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6508" tIns="114300" rIns="213360" bIns="11430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b="1" kern="1200" dirty="0" smtClean="0"/>
            <a:t>Implementation</a:t>
          </a:r>
          <a:endParaRPr lang="en-US" sz="3000" kern="1200" dirty="0"/>
        </a:p>
      </dsp:txBody>
      <dsp:txXfrm rot="10800000">
        <a:off x="155508" y="754699"/>
        <a:ext cx="4541183" cy="622032"/>
      </dsp:txXfrm>
    </dsp:sp>
    <dsp:sp modelId="{A4D23D89-81D9-4239-B92A-951A4182AED9}">
      <dsp:nvSpPr>
        <dsp:cNvPr id="0" name=""/>
        <dsp:cNvSpPr/>
      </dsp:nvSpPr>
      <dsp:spPr>
        <a:xfrm>
          <a:off x="302792" y="199573"/>
          <a:ext cx="967805" cy="977584"/>
        </a:xfrm>
        <a:prstGeom prst="ellipse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1000" r="-31000"/>
          </a:stretch>
        </a:blipFill>
        <a:ln>
          <a:noFill/>
        </a:ln>
        <a:effectLst>
          <a:outerShdw blurRad="50800" dist="25400" dir="5400000" rotWithShape="0">
            <a:srgbClr val="000000">
              <a:alpha val="28000"/>
            </a:srgbClr>
          </a:outerShdw>
        </a:effectLst>
        <a:scene3d>
          <a:camera prst="orthographicFront"/>
          <a:lightRig rig="flat" dir="t"/>
        </a:scene3d>
        <a:sp3d z="127000" prstMaterial="plastic">
          <a:bevelT w="88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CBA3235-3147-40B5-ABC9-141EAB5D3245}">
      <dsp:nvSpPr>
        <dsp:cNvPr id="0" name=""/>
        <dsp:cNvSpPr/>
      </dsp:nvSpPr>
      <dsp:spPr>
        <a:xfrm rot="10800000">
          <a:off x="0" y="754699"/>
          <a:ext cx="4696691" cy="622032"/>
        </a:xfrm>
        <a:prstGeom prst="homePlat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0000"/>
                <a:lumMod val="108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tint val="98000"/>
                <a:shade val="100000"/>
                <a:satMod val="10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2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25400" dir="5400000" rotWithShape="0">
            <a:srgbClr val="000000">
              <a:alpha val="28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6508" tIns="99060" rIns="184912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b="1" kern="1200" dirty="0" smtClean="0"/>
            <a:t>    Well organized program</a:t>
          </a:r>
          <a:endParaRPr lang="en-US" sz="2600" kern="1200" dirty="0"/>
        </a:p>
      </dsp:txBody>
      <dsp:txXfrm rot="10800000">
        <a:off x="155508" y="754699"/>
        <a:ext cx="4541183" cy="622032"/>
      </dsp:txXfrm>
    </dsp:sp>
    <dsp:sp modelId="{A4D23D89-81D9-4239-B92A-951A4182AED9}">
      <dsp:nvSpPr>
        <dsp:cNvPr id="0" name=""/>
        <dsp:cNvSpPr/>
      </dsp:nvSpPr>
      <dsp:spPr>
        <a:xfrm>
          <a:off x="302792" y="199573"/>
          <a:ext cx="967805" cy="977584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3000" r="-33000"/>
          </a:stretch>
        </a:blipFill>
        <a:ln>
          <a:noFill/>
        </a:ln>
        <a:effectLst>
          <a:outerShdw blurRad="50800" dist="25400" dir="5400000" rotWithShape="0">
            <a:srgbClr val="000000">
              <a:alpha val="28000"/>
            </a:srgbClr>
          </a:outerShdw>
        </a:effectLst>
        <a:scene3d>
          <a:camera prst="orthographicFront"/>
          <a:lightRig rig="flat" dir="t"/>
        </a:scene3d>
        <a:sp3d z="127000" prstMaterial="plastic">
          <a:bevelT w="88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CBA3235-3147-40B5-ABC9-141EAB5D3245}">
      <dsp:nvSpPr>
        <dsp:cNvPr id="0" name=""/>
        <dsp:cNvSpPr/>
      </dsp:nvSpPr>
      <dsp:spPr>
        <a:xfrm rot="10800000">
          <a:off x="0" y="754699"/>
          <a:ext cx="4696691" cy="622032"/>
        </a:xfrm>
        <a:prstGeom prst="homePlat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0000"/>
                <a:lumMod val="108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tint val="98000"/>
                <a:shade val="100000"/>
                <a:satMod val="10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2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25400" dir="5400000" rotWithShape="0">
            <a:srgbClr val="000000">
              <a:alpha val="28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6508" tIns="72390" rIns="135128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1" kern="1200" dirty="0" smtClean="0"/>
            <a:t>      Easy to understand and upgrade</a:t>
          </a:r>
          <a:endParaRPr lang="en-US" sz="1900" kern="1200" dirty="0"/>
        </a:p>
      </dsp:txBody>
      <dsp:txXfrm rot="10800000">
        <a:off x="155508" y="754699"/>
        <a:ext cx="4541183" cy="622032"/>
      </dsp:txXfrm>
    </dsp:sp>
    <dsp:sp modelId="{A4D23D89-81D9-4239-B92A-951A4182AED9}">
      <dsp:nvSpPr>
        <dsp:cNvPr id="0" name=""/>
        <dsp:cNvSpPr/>
      </dsp:nvSpPr>
      <dsp:spPr>
        <a:xfrm>
          <a:off x="302792" y="199573"/>
          <a:ext cx="967805" cy="977584"/>
        </a:xfrm>
        <a:prstGeom prst="ellipse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7000" b="-7000"/>
          </a:stretch>
        </a:blipFill>
        <a:ln>
          <a:noFill/>
        </a:ln>
        <a:effectLst>
          <a:outerShdw blurRad="50800" dist="25400" dir="5400000" rotWithShape="0">
            <a:srgbClr val="000000">
              <a:alpha val="28000"/>
            </a:srgbClr>
          </a:outerShdw>
        </a:effectLst>
        <a:scene3d>
          <a:camera prst="orthographicFront"/>
          <a:lightRig rig="flat" dir="t"/>
        </a:scene3d>
        <a:sp3d z="127000" prstMaterial="plastic">
          <a:bevelT w="88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5311F-6572-4264-8CED-49DC57959154}" type="datetimeFigureOut">
              <a:rPr lang="en-US" smtClean="0"/>
              <a:t>5/3/2021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7729D-1BE0-438A-8F5B-0739B150F0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89785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5311F-6572-4264-8CED-49DC57959154}" type="datetimeFigureOut">
              <a:rPr lang="en-US" smtClean="0"/>
              <a:t>5/3/2021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7729D-1BE0-438A-8F5B-0739B150F0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7778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5311F-6572-4264-8CED-49DC57959154}" type="datetimeFigureOut">
              <a:rPr lang="en-US" smtClean="0"/>
              <a:t>5/3/2021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7729D-1BE0-438A-8F5B-0739B150F0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79053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5311F-6572-4264-8CED-49DC57959154}" type="datetimeFigureOut">
              <a:rPr lang="en-US" smtClean="0"/>
              <a:t>5/3/2021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7729D-1BE0-438A-8F5B-0739B150F009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3488238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5311F-6572-4264-8CED-49DC57959154}" type="datetimeFigureOut">
              <a:rPr lang="en-US" smtClean="0"/>
              <a:t>5/3/2021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7729D-1BE0-438A-8F5B-0739B150F0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8981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5311F-6572-4264-8CED-49DC57959154}" type="datetimeFigureOut">
              <a:rPr lang="en-US" smtClean="0"/>
              <a:t>5/3/2021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7729D-1BE0-438A-8F5B-0739B150F0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2504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5311F-6572-4264-8CED-49DC57959154}" type="datetimeFigureOut">
              <a:rPr lang="en-US" smtClean="0"/>
              <a:t>5/3/2021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7729D-1BE0-438A-8F5B-0739B150F0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0275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5311F-6572-4264-8CED-49DC57959154}" type="datetimeFigureOut">
              <a:rPr lang="en-US" smtClean="0"/>
              <a:t>5/3/2021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7729D-1BE0-438A-8F5B-0739B150F0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9341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5311F-6572-4264-8CED-49DC57959154}" type="datetimeFigureOut">
              <a:rPr lang="en-US" smtClean="0"/>
              <a:t>5/3/2021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7729D-1BE0-438A-8F5B-0739B150F0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798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5311F-6572-4264-8CED-49DC57959154}" type="datetimeFigureOut">
              <a:rPr lang="en-US" smtClean="0"/>
              <a:t>5/3/2021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7729D-1BE0-438A-8F5B-0739B150F0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8001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5311F-6572-4264-8CED-49DC57959154}" type="datetimeFigureOut">
              <a:rPr lang="en-US" smtClean="0"/>
              <a:t>5/3/2021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7729D-1BE0-438A-8F5B-0739B150F0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4918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5311F-6572-4264-8CED-49DC57959154}" type="datetimeFigureOut">
              <a:rPr lang="en-US" smtClean="0"/>
              <a:t>5/3/2021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7729D-1BE0-438A-8F5B-0739B150F0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8022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5311F-6572-4264-8CED-49DC57959154}" type="datetimeFigureOut">
              <a:rPr lang="en-US" smtClean="0"/>
              <a:t>5/3/2021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7729D-1BE0-438A-8F5B-0739B150F0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3204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5311F-6572-4264-8CED-49DC57959154}" type="datetimeFigureOut">
              <a:rPr lang="en-US" smtClean="0"/>
              <a:t>5/3/2021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7729D-1BE0-438A-8F5B-0739B150F0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7479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5311F-6572-4264-8CED-49DC57959154}" type="datetimeFigureOut">
              <a:rPr lang="en-US" smtClean="0"/>
              <a:t>5/3/2021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7729D-1BE0-438A-8F5B-0739B150F0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65931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5311F-6572-4264-8CED-49DC57959154}" type="datetimeFigureOut">
              <a:rPr lang="en-US" smtClean="0"/>
              <a:t>5/3/2021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7729D-1BE0-438A-8F5B-0739B150F0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58041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5311F-6572-4264-8CED-49DC57959154}" type="datetimeFigureOut">
              <a:rPr lang="en-US" smtClean="0"/>
              <a:t>5/3/2021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7729D-1BE0-438A-8F5B-0739B150F0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4923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E255311F-6572-4264-8CED-49DC57959154}" type="datetimeFigureOut">
              <a:rPr lang="en-US" smtClean="0"/>
              <a:t>5/3/2021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FAC7729D-1BE0-438A-8F5B-0739B150F0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394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21" r:id="rId1"/>
    <p:sldLayoutId id="2147484122" r:id="rId2"/>
    <p:sldLayoutId id="2147484123" r:id="rId3"/>
    <p:sldLayoutId id="2147484124" r:id="rId4"/>
    <p:sldLayoutId id="2147484125" r:id="rId5"/>
    <p:sldLayoutId id="2147484126" r:id="rId6"/>
    <p:sldLayoutId id="2147484127" r:id="rId7"/>
    <p:sldLayoutId id="2147484128" r:id="rId8"/>
    <p:sldLayoutId id="2147484129" r:id="rId9"/>
    <p:sldLayoutId id="2147484130" r:id="rId10"/>
    <p:sldLayoutId id="2147484131" r:id="rId11"/>
    <p:sldLayoutId id="2147484132" r:id="rId12"/>
    <p:sldLayoutId id="2147484133" r:id="rId13"/>
    <p:sldLayoutId id="2147484134" r:id="rId14"/>
    <p:sldLayoutId id="2147484135" r:id="rId15"/>
    <p:sldLayoutId id="2147484136" r:id="rId16"/>
    <p:sldLayoutId id="2147484137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10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gif"/><Relationship Id="rId4" Type="http://schemas.openxmlformats.org/officeDocument/2006/relationships/image" Target="../media/image15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gif"/><Relationship Id="rId5" Type="http://schemas.openxmlformats.org/officeDocument/2006/relationships/image" Target="../media/image20.gif"/><Relationship Id="rId4" Type="http://schemas.openxmlformats.org/officeDocument/2006/relationships/image" Target="../media/image19.gi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13" Type="http://schemas.openxmlformats.org/officeDocument/2006/relationships/diagramLayout" Target="../diagrams/layout3.xml"/><Relationship Id="rId18" Type="http://schemas.openxmlformats.org/officeDocument/2006/relationships/diagramLayout" Target="../diagrams/layout4.xml"/><Relationship Id="rId26" Type="http://schemas.microsoft.com/office/2007/relationships/diagramDrawing" Target="../diagrams/drawing5.xml"/><Relationship Id="rId3" Type="http://schemas.openxmlformats.org/officeDocument/2006/relationships/diagramLayout" Target="../diagrams/layout1.xml"/><Relationship Id="rId21" Type="http://schemas.microsoft.com/office/2007/relationships/diagramDrawing" Target="../diagrams/drawing4.xml"/><Relationship Id="rId7" Type="http://schemas.openxmlformats.org/officeDocument/2006/relationships/diagramData" Target="../diagrams/data2.xml"/><Relationship Id="rId12" Type="http://schemas.openxmlformats.org/officeDocument/2006/relationships/diagramData" Target="../diagrams/data3.xml"/><Relationship Id="rId17" Type="http://schemas.openxmlformats.org/officeDocument/2006/relationships/diagramData" Target="../diagrams/data4.xml"/><Relationship Id="rId25" Type="http://schemas.openxmlformats.org/officeDocument/2006/relationships/diagramColors" Target="../diagrams/colors5.xml"/><Relationship Id="rId2" Type="http://schemas.openxmlformats.org/officeDocument/2006/relationships/diagramData" Target="../diagrams/data1.xml"/><Relationship Id="rId16" Type="http://schemas.microsoft.com/office/2007/relationships/diagramDrawing" Target="../diagrams/drawing3.xml"/><Relationship Id="rId20" Type="http://schemas.openxmlformats.org/officeDocument/2006/relationships/diagramColors" Target="../diagrams/colors4.xml"/><Relationship Id="rId29" Type="http://schemas.openxmlformats.org/officeDocument/2006/relationships/diagramQuickStyle" Target="../diagrams/quickStyle6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24" Type="http://schemas.openxmlformats.org/officeDocument/2006/relationships/diagramQuickStyle" Target="../diagrams/quickStyle5.xml"/><Relationship Id="rId5" Type="http://schemas.openxmlformats.org/officeDocument/2006/relationships/diagramColors" Target="../diagrams/colors1.xml"/><Relationship Id="rId15" Type="http://schemas.openxmlformats.org/officeDocument/2006/relationships/diagramColors" Target="../diagrams/colors3.xml"/><Relationship Id="rId23" Type="http://schemas.openxmlformats.org/officeDocument/2006/relationships/diagramLayout" Target="../diagrams/layout5.xml"/><Relationship Id="rId28" Type="http://schemas.openxmlformats.org/officeDocument/2006/relationships/diagramLayout" Target="../diagrams/layout6.xml"/><Relationship Id="rId10" Type="http://schemas.openxmlformats.org/officeDocument/2006/relationships/diagramColors" Target="../diagrams/colors2.xml"/><Relationship Id="rId19" Type="http://schemas.openxmlformats.org/officeDocument/2006/relationships/diagramQuickStyle" Target="../diagrams/quickStyle4.xml"/><Relationship Id="rId31" Type="http://schemas.microsoft.com/office/2007/relationships/diagramDrawing" Target="../diagrams/drawing6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Relationship Id="rId14" Type="http://schemas.openxmlformats.org/officeDocument/2006/relationships/diagramQuickStyle" Target="../diagrams/quickStyle3.xml"/><Relationship Id="rId22" Type="http://schemas.openxmlformats.org/officeDocument/2006/relationships/diagramData" Target="../diagrams/data5.xml"/><Relationship Id="rId27" Type="http://schemas.openxmlformats.org/officeDocument/2006/relationships/diagramData" Target="../diagrams/data6.xml"/><Relationship Id="rId30" Type="http://schemas.openxmlformats.org/officeDocument/2006/relationships/diagramColors" Target="../diagrams/colors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4714" y="598343"/>
            <a:ext cx="8272204" cy="5442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812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8547" y="176082"/>
            <a:ext cx="2951016" cy="76944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4400" dirty="0" smtClean="0">
                <a:latin typeface="Calibri" panose="020F0502020204030204" pitchFamily="34" charset="0"/>
                <a:cs typeface="Calibri" panose="020F0502020204030204" pitchFamily="34" charset="0"/>
              </a:rPr>
              <a:t>Outcome</a:t>
            </a:r>
            <a:endParaRPr lang="en-US" sz="4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0931" t="13541" r="20079" b="30398"/>
          <a:stretch/>
        </p:blipFill>
        <p:spPr>
          <a:xfrm>
            <a:off x="3278754" y="176082"/>
            <a:ext cx="4918364" cy="262786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7499" y="2803944"/>
            <a:ext cx="1440874" cy="156884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l="19440" t="16003" r="47870" b="42898"/>
          <a:stretch/>
        </p:blipFill>
        <p:spPr>
          <a:xfrm>
            <a:off x="7590087" y="2618508"/>
            <a:ext cx="4410152" cy="311727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/>
          <a:srcRect l="21339" t="14566" r="27893" b="30668"/>
          <a:stretch/>
        </p:blipFill>
        <p:spPr>
          <a:xfrm>
            <a:off x="48076" y="2618508"/>
            <a:ext cx="4354259" cy="264089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14" t="18345" r="19008" b="41721"/>
          <a:stretch/>
        </p:blipFill>
        <p:spPr>
          <a:xfrm>
            <a:off x="3045193" y="4606636"/>
            <a:ext cx="5902037" cy="2258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908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15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83721" y="189936"/>
            <a:ext cx="3394363" cy="76944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v"/>
            </a:pPr>
            <a:r>
              <a:rPr lang="en-US" sz="4400" dirty="0" smtClean="0">
                <a:latin typeface="Calibri" panose="020F0502020204030204" pitchFamily="34" charset="0"/>
                <a:cs typeface="Calibri" panose="020F0502020204030204" pitchFamily="34" charset="0"/>
              </a:rPr>
              <a:t>Conclusion</a:t>
            </a:r>
            <a:endParaRPr lang="en-US" sz="4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721" y="1133697"/>
            <a:ext cx="6477000" cy="381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TextBox 3"/>
          <p:cNvSpPr txBox="1"/>
          <p:nvPr/>
        </p:nvSpPr>
        <p:spPr>
          <a:xfrm>
            <a:off x="438299" y="4943697"/>
            <a:ext cx="6322422" cy="1815882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Don’t be heisted to inform us, if you found any kind of bugs.</a:t>
            </a:r>
          </a:p>
          <a:p>
            <a:r>
              <a:rPr lang="en-US" sz="2800" dirty="0" smtClean="0"/>
              <a:t>We will try our best to repair that as soon as possible.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87662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hank You - Restaurant &amp; Retail POS Software - Store Management System for  Restaurants &amp; Retail Shops | sstll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8629" y="0"/>
            <a:ext cx="9753600" cy="6486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222032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Talking On The Phone GIFs | Tenor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74" y="186606"/>
            <a:ext cx="4665807" cy="466581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3" name="TextBox 2"/>
          <p:cNvSpPr txBox="1"/>
          <p:nvPr/>
        </p:nvSpPr>
        <p:spPr>
          <a:xfrm>
            <a:off x="1163782" y="4852416"/>
            <a:ext cx="4100945" cy="707886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It is very important to keep in contact with many People</a:t>
            </a:r>
            <a:r>
              <a:rPr lang="en-US" dirty="0" smtClean="0"/>
              <a:t>.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6359235" y="2016057"/>
            <a:ext cx="5555674" cy="4252131"/>
            <a:chOff x="6359235" y="2016057"/>
            <a:chExt cx="5555674" cy="4252131"/>
          </a:xfrm>
        </p:grpSpPr>
        <p:pic>
          <p:nvPicPr>
            <p:cNvPr id="2052" name="Picture 4" descr="No Reply Replying GIF - NoReply Replying GotHim - Discover &amp; Share GIFs"/>
            <p:cNvPicPr>
              <a:picLocks noChangeAspect="1" noChangeArrowheads="1" noCrop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59235" y="2016057"/>
              <a:ext cx="5340639" cy="3544245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  <a:extLst/>
          </p:spPr>
        </p:pic>
        <p:sp>
          <p:nvSpPr>
            <p:cNvPr id="4" name="TextBox 3"/>
            <p:cNvSpPr txBox="1"/>
            <p:nvPr/>
          </p:nvSpPr>
          <p:spPr>
            <a:xfrm>
              <a:off x="7467599" y="5560302"/>
              <a:ext cx="444731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But managing all these numbers and information is not so easy!</a:t>
              </a:r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9354665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SwiftUI - Build Your Second iOS App in Swift : Part One - Swift Pal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099" y="577152"/>
            <a:ext cx="2561210" cy="466140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4" name="TextBox 3"/>
          <p:cNvSpPr txBox="1"/>
          <p:nvPr/>
        </p:nvSpPr>
        <p:spPr>
          <a:xfrm>
            <a:off x="3117272" y="1794933"/>
            <a:ext cx="9074728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00" dirty="0" smtClean="0">
                <a:latin typeface="AR CARTER" panose="02000000000000000000" pitchFamily="2" charset="0"/>
              </a:rPr>
              <a:t>PHONEBOOK</a:t>
            </a:r>
            <a:endParaRPr lang="en-US" sz="16600" dirty="0">
              <a:latin typeface="AR CARTER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122919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Green University of Bangladesh - Wikipedi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2412" y="166255"/>
            <a:ext cx="5386243" cy="20700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235527" y="2024301"/>
            <a:ext cx="6251575" cy="3882321"/>
            <a:chOff x="235527" y="2024301"/>
            <a:chExt cx="6251575" cy="3882321"/>
          </a:xfrm>
        </p:grpSpPr>
        <p:sp>
          <p:nvSpPr>
            <p:cNvPr id="2" name="TextBox 1"/>
            <p:cNvSpPr txBox="1"/>
            <p:nvPr/>
          </p:nvSpPr>
          <p:spPr>
            <a:xfrm>
              <a:off x="235527" y="2024301"/>
              <a:ext cx="3616036" cy="707886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txBody>
            <a:bodyPr wrap="square" rtlCol="0">
              <a:spAutoFit/>
            </a:bodyPr>
            <a:lstStyle/>
            <a:p>
              <a:r>
                <a:rPr lang="en-US" sz="40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Presented by:</a:t>
              </a:r>
              <a:endParaRPr lang="en-US" sz="40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" name="Rectangle 3"/>
            <p:cNvSpPr/>
            <p:nvPr/>
          </p:nvSpPr>
          <p:spPr>
            <a:xfrm>
              <a:off x="642647" y="2874701"/>
              <a:ext cx="5844455" cy="2874936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642647" y="2874700"/>
              <a:ext cx="5264728" cy="20621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AutoNum type="arabicPeriod"/>
              </a:pPr>
              <a:r>
                <a:rPr lang="en-US" sz="3200" dirty="0" smtClean="0">
                  <a:latin typeface="Rockwell" panose="02060603020205020403" pitchFamily="18" charset="0"/>
                  <a:cs typeface="Calibri" panose="020F0502020204030204" pitchFamily="34" charset="0"/>
                </a:rPr>
                <a:t>Md. Adnan </a:t>
              </a:r>
              <a:r>
                <a:rPr lang="en-US" sz="3200" dirty="0" err="1" smtClean="0">
                  <a:latin typeface="Rockwell" panose="02060603020205020403" pitchFamily="18" charset="0"/>
                  <a:cs typeface="Calibri" panose="020F0502020204030204" pitchFamily="34" charset="0"/>
                </a:rPr>
                <a:t>Abir</a:t>
              </a:r>
              <a:r>
                <a:rPr lang="en-US" sz="3200" dirty="0" smtClean="0">
                  <a:latin typeface="Rockwell" panose="02060603020205020403" pitchFamily="18" charset="0"/>
                  <a:cs typeface="Calibri" panose="020F0502020204030204" pitchFamily="34" charset="0"/>
                </a:rPr>
                <a:t> (202902035)</a:t>
              </a:r>
            </a:p>
            <a:p>
              <a:pPr marL="342900" indent="-342900">
                <a:buAutoNum type="arabicPeriod"/>
              </a:pPr>
              <a:r>
                <a:rPr lang="en-US" sz="3200" dirty="0" err="1" smtClean="0">
                  <a:latin typeface="Rockwell" panose="02060603020205020403" pitchFamily="18" charset="0"/>
                  <a:cs typeface="Calibri" panose="020F0502020204030204" pitchFamily="34" charset="0"/>
                </a:rPr>
                <a:t>Nura</a:t>
              </a:r>
              <a:r>
                <a:rPr lang="en-US" sz="3200" dirty="0" smtClean="0">
                  <a:latin typeface="Rockwell" panose="02060603020205020403" pitchFamily="18" charset="0"/>
                  <a:cs typeface="Calibri" panose="020F0502020204030204" pitchFamily="34" charset="0"/>
                </a:rPr>
                <a:t> </a:t>
              </a:r>
              <a:r>
                <a:rPr lang="en-US" sz="3200" dirty="0" err="1" smtClean="0">
                  <a:latin typeface="Rockwell" panose="02060603020205020403" pitchFamily="18" charset="0"/>
                  <a:cs typeface="Calibri" panose="020F0502020204030204" pitchFamily="34" charset="0"/>
                </a:rPr>
                <a:t>Anha</a:t>
              </a:r>
              <a:r>
                <a:rPr lang="en-US" sz="3200" dirty="0" smtClean="0">
                  <a:latin typeface="Rockwell" panose="02060603020205020403" pitchFamily="18" charset="0"/>
                  <a:cs typeface="Calibri" panose="020F0502020204030204" pitchFamily="34" charset="0"/>
                </a:rPr>
                <a:t> </a:t>
              </a:r>
              <a:r>
                <a:rPr lang="en-US" sz="3200" dirty="0" err="1" smtClean="0">
                  <a:latin typeface="Rockwell" panose="02060603020205020403" pitchFamily="18" charset="0"/>
                  <a:cs typeface="Calibri" panose="020F0502020204030204" pitchFamily="34" charset="0"/>
                </a:rPr>
                <a:t>Tamanna</a:t>
              </a:r>
              <a:r>
                <a:rPr lang="en-US" sz="3200" dirty="0" smtClean="0">
                  <a:latin typeface="Rockwell" panose="02060603020205020403" pitchFamily="18" charset="0"/>
                  <a:cs typeface="Calibri" panose="020F0502020204030204" pitchFamily="34" charset="0"/>
                </a:rPr>
                <a:t> (202902002)</a:t>
              </a:r>
              <a:endParaRPr lang="en-US" sz="3200" dirty="0">
                <a:latin typeface="Rockwell" panose="02060603020205020403" pitchFamily="18" charset="0"/>
                <a:cs typeface="Calibri" panose="020F0502020204030204" pitchFamily="34" charset="0"/>
              </a:endParaRPr>
            </a:p>
          </p:txBody>
        </p:sp>
        <p:pic>
          <p:nvPicPr>
            <p:cNvPr id="2052" name="Picture 4" descr="Cartoon Couple PNG Images | Vector and PSD Files | Free Download on Pngtree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0" r="100000">
                          <a14:foregroundMark x1="14722" y1="36667" x2="28611" y2="86389"/>
                          <a14:foregroundMark x1="83056" y1="32778" x2="72222" y2="83333"/>
                          <a14:foregroundMark x1="53611" y1="50000" x2="91389" y2="80000"/>
                          <a14:foregroundMark x1="94444" y1="71944" x2="94444" y2="71944"/>
                          <a14:foregroundMark x1="88333" y1="83333" x2="88333" y2="83333"/>
                          <a14:foregroundMark x1="84722" y1="82778" x2="84722" y2="82778"/>
                          <a14:foregroundMark x1="82500" y1="82500" x2="79722" y2="71667"/>
                          <a14:foregroundMark x1="89444" y1="41944" x2="96389" y2="58333"/>
                          <a14:foregroundMark x1="63333" y1="72778" x2="54722" y2="6111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87247" y="3606766"/>
              <a:ext cx="2299855" cy="22998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TextBox 6"/>
          <p:cNvSpPr txBox="1"/>
          <p:nvPr/>
        </p:nvSpPr>
        <p:spPr>
          <a:xfrm>
            <a:off x="6653357" y="3197865"/>
            <a:ext cx="3616036" cy="70788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Calibri" panose="020F0502020204030204" pitchFamily="34" charset="0"/>
                <a:cs typeface="Calibri" panose="020F0502020204030204" pitchFamily="34" charset="0"/>
              </a:rPr>
              <a:t>Presented To:</a:t>
            </a:r>
            <a:endParaRPr lang="en-US" sz="4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802581" y="4045528"/>
            <a:ext cx="5389419" cy="264621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4" name="Picture 6" descr="Download Free png High School Teacher Teach Younger Students Science - Man  In Suit ... - DLPNG.com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>
                        <a14:foregroundMark x1="48780" y1="18173" x2="38537" y2="42938"/>
                        <a14:foregroundMark x1="40000" y1="29661" x2="40000" y2="29661"/>
                        <a14:foregroundMark x1="37683" y1="30697" x2="37683" y2="30697"/>
                        <a14:foregroundMark x1="35244" y1="30320" x2="35244" y2="30320"/>
                        <a14:foregroundMark x1="32927" y1="30697" x2="42317" y2="26742"/>
                        <a14:foregroundMark x1="39024" y1="52637" x2="39024" y2="52637"/>
                        <a14:foregroundMark x1="36220" y1="93220" x2="36220" y2="93220"/>
                        <a14:foregroundMark x1="57195" y1="91055" x2="48780" y2="86723"/>
                        <a14:foregroundMark x1="55244" y1="92090" x2="64146" y2="93597"/>
                        <a14:foregroundMark x1="42317" y1="94256" x2="31098" y2="89266"/>
                        <a14:foregroundMark x1="70610" y1="33239" x2="70610" y2="33239"/>
                        <a14:foregroundMark x1="66463" y1="35782" x2="66463" y2="35782"/>
                        <a14:foregroundMark x1="69756" y1="36817" x2="69756" y2="36817"/>
                        <a14:foregroundMark x1="65976" y1="34275" x2="65976" y2="34275"/>
                        <a14:foregroundMark x1="68293" y1="32863" x2="59512" y2="37853"/>
                        <a14:foregroundMark x1="71098" y1="33616" x2="62317" y2="41525"/>
                        <a14:foregroundMark x1="71098" y1="36441" x2="61829" y2="42561"/>
                        <a14:foregroundMark x1="42317" y1="9134" x2="41829" y2="30697"/>
                        <a14:foregroundMark x1="49756" y1="10923" x2="37683" y2="10640"/>
                        <a14:foregroundMark x1="45488" y1="8098" x2="37195" y2="16384"/>
                        <a14:foregroundMark x1="33415" y1="14595" x2="42317" y2="5179"/>
                        <a14:foregroundMark x1="37195" y1="8098" x2="30122" y2="17043"/>
                        <a14:foregroundMark x1="31098" y1="19962" x2="37683" y2="2099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543309" y="4220851"/>
            <a:ext cx="1814947" cy="2540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802582" y="4179977"/>
            <a:ext cx="514003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3200" dirty="0" err="1" smtClean="0"/>
              <a:t>Ohiduzzaman</a:t>
            </a:r>
            <a:r>
              <a:rPr lang="en-US" sz="3200" dirty="0" smtClean="0"/>
              <a:t> Shuvo </a:t>
            </a:r>
          </a:p>
          <a:p>
            <a:r>
              <a:rPr lang="en-US" sz="3200" dirty="0" smtClean="0"/>
              <a:t>Designation: Lecturer</a:t>
            </a:r>
          </a:p>
          <a:p>
            <a:r>
              <a:rPr lang="en-US" sz="3200" b="1" dirty="0" smtClean="0"/>
              <a:t>Green University of Bangladesh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334178725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5" grpId="0" animBg="1"/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7926" y="278628"/>
            <a:ext cx="3020291" cy="76944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sz="4400" dirty="0" smtClean="0">
                <a:latin typeface="Calibri" panose="020F0502020204030204" pitchFamily="34" charset="0"/>
                <a:cs typeface="Calibri" panose="020F0502020204030204" pitchFamily="34" charset="0"/>
              </a:rPr>
              <a:t>Content</a:t>
            </a:r>
            <a:endParaRPr lang="en-US" sz="4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73727" y="1386126"/>
            <a:ext cx="3925982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3200" dirty="0" smtClean="0">
                <a:latin typeface="Calibri" panose="020F0502020204030204" pitchFamily="34" charset="0"/>
                <a:cs typeface="Calibri" panose="020F0502020204030204" pitchFamily="34" charset="0"/>
              </a:rPr>
              <a:t>Introduction 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F</a:t>
            </a:r>
            <a:r>
              <a:rPr lang="en-US" sz="3200" dirty="0" smtClean="0">
                <a:latin typeface="Calibri" panose="020F0502020204030204" pitchFamily="34" charset="0"/>
                <a:cs typeface="Calibri" panose="020F0502020204030204" pitchFamily="34" charset="0"/>
              </a:rPr>
              <a:t>eatures</a:t>
            </a:r>
            <a:endParaRPr 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Aim of the </a:t>
            </a:r>
            <a:r>
              <a:rPr lang="en-US" sz="3200" dirty="0" smtClean="0">
                <a:latin typeface="Calibri" panose="020F0502020204030204" pitchFamily="34" charset="0"/>
                <a:cs typeface="Calibri" panose="020F0502020204030204" pitchFamily="34" charset="0"/>
              </a:rPr>
              <a:t>project</a:t>
            </a:r>
            <a:endParaRPr 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3200" dirty="0" smtClean="0">
                <a:latin typeface="Calibri" panose="020F0502020204030204" pitchFamily="34" charset="0"/>
                <a:cs typeface="Calibri" panose="020F0502020204030204" pitchFamily="34" charset="0"/>
              </a:rPr>
              <a:t>Why 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linked list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3200" dirty="0" smtClean="0">
                <a:latin typeface="Calibri" panose="020F0502020204030204" pitchFamily="34" charset="0"/>
                <a:cs typeface="Calibri" panose="020F0502020204030204" pitchFamily="34" charset="0"/>
              </a:rPr>
              <a:t>Outcome</a:t>
            </a:r>
            <a:endParaRPr 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3200" dirty="0" smtClean="0">
                <a:latin typeface="Calibri" panose="020F0502020204030204" pitchFamily="34" charset="0"/>
                <a:cs typeface="Calibri" panose="020F0502020204030204" pitchFamily="34" charset="0"/>
              </a:rPr>
              <a:t>Conclusion</a:t>
            </a:r>
            <a:endParaRPr 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/>
          </a:p>
        </p:txBody>
      </p:sp>
      <p:pic>
        <p:nvPicPr>
          <p:cNvPr id="5" name="Picture 2" descr="Milk Mocha GIF - Milk Mocha MilkAndMochaBears - Discover &amp; Share GIFs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7854" y="1048069"/>
            <a:ext cx="6054821" cy="403654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343183463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5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7926" y="278628"/>
            <a:ext cx="3020291" cy="76944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r>
              <a:rPr lang="en-US" sz="4400" dirty="0" smtClean="0">
                <a:latin typeface="Calibri" panose="020F0502020204030204" pitchFamily="34" charset="0"/>
                <a:cs typeface="Calibri" panose="020F0502020204030204" pitchFamily="34" charset="0"/>
              </a:rPr>
              <a:t>Introduction</a:t>
            </a:r>
            <a:endParaRPr lang="en-US" sz="4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074" name="Picture 2" descr="Payoff Animation GIF | Call to action by Amit Saggu on Dribbble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799" y="446220"/>
            <a:ext cx="6376265" cy="478219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3" name="TextBox 2"/>
          <p:cNvSpPr txBox="1"/>
          <p:nvPr/>
        </p:nvSpPr>
        <p:spPr>
          <a:xfrm>
            <a:off x="665018" y="1454727"/>
            <a:ext cx="455814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A </a:t>
            </a:r>
            <a:r>
              <a:rPr lang="en-US" sz="2800" dirty="0" smtClean="0"/>
              <a:t>Phonebook </a:t>
            </a:r>
            <a:r>
              <a:rPr lang="en-US" sz="2800" dirty="0" smtClean="0"/>
              <a:t>is an application  </a:t>
            </a:r>
            <a:r>
              <a:rPr lang="en-US" sz="2800" dirty="0"/>
              <a:t>that lists the names, addresses, and phone numbers of the people and businesses in a certain </a:t>
            </a:r>
            <a:r>
              <a:rPr lang="en-US" sz="2800" dirty="0" smtClean="0"/>
              <a:t>area.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64620167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153937"/>
            <a:ext cx="3048000" cy="76944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Calibri" panose="020F0502020204030204" pitchFamily="34" charset="0"/>
                <a:cs typeface="Calibri" panose="020F0502020204030204" pitchFamily="34" charset="0"/>
              </a:rPr>
              <a:t>F</a:t>
            </a:r>
            <a:r>
              <a:rPr lang="en-US" sz="4400" dirty="0" smtClean="0">
                <a:latin typeface="Calibri" panose="020F0502020204030204" pitchFamily="34" charset="0"/>
                <a:cs typeface="Calibri" panose="020F0502020204030204" pitchFamily="34" charset="0"/>
              </a:rPr>
              <a:t>eatures</a:t>
            </a:r>
          </a:p>
        </p:txBody>
      </p:sp>
      <p:pic>
        <p:nvPicPr>
          <p:cNvPr id="3" name="Picture 4" descr="How to Make a GIF With Visme [Plus Templates]"/>
          <p:cNvPicPr>
            <a:picLocks noChangeAspect="1" noChangeArrowheads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141" y="1065094"/>
            <a:ext cx="3627659" cy="203148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4" name="Picture 6" descr="Careers - Rebridz Realtors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4440" y="1065094"/>
            <a:ext cx="3161464" cy="203148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5" name="AutoShape 2" descr="Explore by Kristina Yefimova on Dribbble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8" name="Picture 4" descr="Explore by Kristina Yefimova on Dribbble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8082" y="3446530"/>
            <a:ext cx="3616036" cy="271202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1032" name="Picture 8" descr="Someone wants 'UIDAI' to be your friend, but who? - Times of India"/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7601" y="3451030"/>
            <a:ext cx="3610037" cy="270752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9" name="TextBox 8"/>
          <p:cNvSpPr txBox="1"/>
          <p:nvPr/>
        </p:nvSpPr>
        <p:spPr>
          <a:xfrm>
            <a:off x="487141" y="3096583"/>
            <a:ext cx="3200400" cy="400110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Store </a:t>
            </a: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complete information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48000" y="6108394"/>
            <a:ext cx="3200400" cy="400110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Easily </a:t>
            </a: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find </a:t>
            </a:r>
            <a:r>
              <a:rPr lang="en-US" sz="2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contacts</a:t>
            </a:r>
            <a:endParaRPr lang="en-US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307174" y="3046420"/>
            <a:ext cx="3200400" cy="400110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Deletion </a:t>
            </a: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and </a:t>
            </a:r>
            <a:r>
              <a:rPr lang="en-US" sz="2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modification</a:t>
            </a:r>
            <a:endParaRPr lang="en-US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465127" y="6070445"/>
            <a:ext cx="3200400" cy="400110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All contacts in </a:t>
            </a: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one place. </a:t>
            </a:r>
          </a:p>
        </p:txBody>
      </p:sp>
    </p:spTree>
    <p:extLst>
      <p:ext uri="{BB962C8B-B14F-4D97-AF65-F5344CB8AC3E}">
        <p14:creationId xmlns:p14="http://schemas.microsoft.com/office/powerpoint/2010/main" val="5934621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7927" y="278628"/>
            <a:ext cx="4378038" cy="76944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r>
              <a:rPr lang="en-US" sz="4400" dirty="0" smtClean="0">
                <a:latin typeface="Calibri" panose="020F0502020204030204" pitchFamily="34" charset="0"/>
                <a:cs typeface="Calibri" panose="020F0502020204030204" pitchFamily="34" charset="0"/>
              </a:rPr>
              <a:t>Aim of the project</a:t>
            </a:r>
            <a:endParaRPr lang="en-US" sz="4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959141" y="1164029"/>
            <a:ext cx="3502023" cy="2621714"/>
            <a:chOff x="959141" y="1164029"/>
            <a:chExt cx="3502023" cy="2621714"/>
          </a:xfrm>
        </p:grpSpPr>
        <p:sp>
          <p:nvSpPr>
            <p:cNvPr id="5" name="TextBox 4"/>
            <p:cNvSpPr txBox="1"/>
            <p:nvPr/>
          </p:nvSpPr>
          <p:spPr>
            <a:xfrm>
              <a:off x="1260764" y="3385633"/>
              <a:ext cx="3200400" cy="400110"/>
            </a:xfrm>
            <a:prstGeom prst="rect">
              <a:avLst/>
            </a:prstGeom>
            <a:noFill/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latin typeface="Calibri" panose="020F0502020204030204" pitchFamily="34" charset="0"/>
                  <a:cs typeface="Calibri" panose="020F0502020204030204" pitchFamily="34" charset="0"/>
                </a:rPr>
                <a:t>will teach beginners</a:t>
              </a:r>
            </a:p>
          </p:txBody>
        </p:sp>
        <p:pic>
          <p:nvPicPr>
            <p:cNvPr id="3078" name="Picture 6" descr="Coding classes for Kids | ZugZwang Coding Academy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9141" y="1164029"/>
              <a:ext cx="2962138" cy="2221604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  <a:extLst/>
          </p:spPr>
        </p:pic>
      </p:grpSp>
      <p:grpSp>
        <p:nvGrpSpPr>
          <p:cNvPr id="10" name="Group 9"/>
          <p:cNvGrpSpPr/>
          <p:nvPr/>
        </p:nvGrpSpPr>
        <p:grpSpPr>
          <a:xfrm>
            <a:off x="0" y="3501593"/>
            <a:ext cx="5640610" cy="3362709"/>
            <a:chOff x="0" y="3501593"/>
            <a:chExt cx="5640610" cy="3362709"/>
          </a:xfrm>
        </p:grpSpPr>
        <p:grpSp>
          <p:nvGrpSpPr>
            <p:cNvPr id="8" name="Group 7"/>
            <p:cNvGrpSpPr/>
            <p:nvPr/>
          </p:nvGrpSpPr>
          <p:grpSpPr>
            <a:xfrm>
              <a:off x="0" y="3501593"/>
              <a:ext cx="3435927" cy="3362709"/>
              <a:chOff x="17327" y="558469"/>
              <a:chExt cx="6054436" cy="6054437"/>
            </a:xfrm>
          </p:grpSpPr>
          <p:pic>
            <p:nvPicPr>
              <p:cNvPr id="3084" name="Picture 12" descr="ic/ - Artwork/Critique » Thread #4430920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327" y="558469"/>
                <a:ext cx="6054436" cy="605443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260764" y="4632662"/>
                <a:ext cx="1981200" cy="109053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3080" name="Picture 8" descr="Letter c GIFs - Get the best gif on GIFER"/>
            <p:cNvPicPr>
              <a:picLocks noChangeAspect="1" noChangeArrowheads="1" noCrop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3543" y="5619150"/>
              <a:ext cx="1628571" cy="86729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/>
            <p:cNvSpPr txBox="1"/>
            <p:nvPr/>
          </p:nvSpPr>
          <p:spPr>
            <a:xfrm>
              <a:off x="2440210" y="6452611"/>
              <a:ext cx="3200400" cy="400110"/>
            </a:xfrm>
            <a:prstGeom prst="rect">
              <a:avLst/>
            </a:prstGeom>
            <a:noFill/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txBody>
            <a:bodyPr wrap="square" rtlCol="0">
              <a:spAutoFit/>
            </a:bodyPr>
            <a:lstStyle/>
            <a:p>
              <a:r>
                <a:rPr lang="en-US" sz="2000" b="1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structured </a:t>
              </a:r>
              <a:r>
                <a:rPr lang="en-US" sz="2000" b="1" dirty="0">
                  <a:latin typeface="Calibri" panose="020F0502020204030204" pitchFamily="34" charset="0"/>
                  <a:cs typeface="Calibri" panose="020F0502020204030204" pitchFamily="34" charset="0"/>
                </a:rPr>
                <a:t>in C language</a:t>
              </a: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5344679" y="459926"/>
            <a:ext cx="4976957" cy="3041667"/>
            <a:chOff x="5985163" y="3412510"/>
            <a:chExt cx="5157823" cy="3142303"/>
          </a:xfrm>
        </p:grpSpPr>
        <p:pic>
          <p:nvPicPr>
            <p:cNvPr id="3076" name="Picture 4" descr="Is that even legal? Animated GIFs and Copyright Law"/>
            <p:cNvPicPr>
              <a:picLocks noChangeAspect="1" noChangeArrowheads="1" noCrop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85163" y="3412510"/>
              <a:ext cx="3934691" cy="2736135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  <a:extLst/>
          </p:spPr>
        </p:pic>
        <p:sp>
          <p:nvSpPr>
            <p:cNvPr id="12" name="TextBox 11"/>
            <p:cNvSpPr txBox="1"/>
            <p:nvPr/>
          </p:nvSpPr>
          <p:spPr>
            <a:xfrm>
              <a:off x="7140832" y="6185481"/>
              <a:ext cx="4002154" cy="369332"/>
            </a:xfrm>
            <a:prstGeom prst="rect">
              <a:avLst/>
            </a:prstGeom>
            <a:noFill/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helps to understand the basic concepts</a:t>
              </a:r>
              <a:endParaRPr lang="en-US" sz="2000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6459823" y="3785743"/>
            <a:ext cx="5360325" cy="2830900"/>
            <a:chOff x="6390418" y="228668"/>
            <a:chExt cx="5360325" cy="2830900"/>
          </a:xfrm>
        </p:grpSpPr>
        <p:pic>
          <p:nvPicPr>
            <p:cNvPr id="3082" name="Picture 10" descr="Top 30 Rolling Chair GIFs | Find the best GIF on Gfycat"/>
            <p:cNvPicPr>
              <a:picLocks noChangeAspect="1" noChangeArrowheads="1" noCrop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90418" y="228668"/>
              <a:ext cx="3937424" cy="2393954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  <a:extLst/>
          </p:spPr>
        </p:pic>
        <p:sp>
          <p:nvSpPr>
            <p:cNvPr id="13" name="TextBox 12"/>
            <p:cNvSpPr txBox="1"/>
            <p:nvPr/>
          </p:nvSpPr>
          <p:spPr>
            <a:xfrm>
              <a:off x="8088964" y="2659458"/>
              <a:ext cx="3661779" cy="400110"/>
            </a:xfrm>
            <a:prstGeom prst="rect">
              <a:avLst/>
            </a:prstGeom>
            <a:noFill/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txBody>
            <a:bodyPr wrap="square" rtlCol="0">
              <a:spAutoFit/>
            </a:bodyPr>
            <a:lstStyle/>
            <a:p>
              <a:r>
                <a:rPr lang="en-US" sz="2000" b="1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Easy to operate and understand</a:t>
              </a:r>
              <a:endParaRPr lang="en-US" sz="2000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36394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65966" y="79101"/>
            <a:ext cx="3643745" cy="76944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r>
              <a:rPr lang="en-US" sz="4400" dirty="0" smtClean="0">
                <a:latin typeface="Calibri" panose="020F0502020204030204" pitchFamily="34" charset="0"/>
                <a:cs typeface="Calibri" panose="020F0502020204030204" pitchFamily="34" charset="0"/>
              </a:rPr>
              <a:t>Why linked list</a:t>
            </a: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3310567557"/>
              </p:ext>
            </p:extLst>
          </p:nvPr>
        </p:nvGraphicFramePr>
        <p:xfrm>
          <a:off x="0" y="-118550"/>
          <a:ext cx="4572003" cy="13767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9" name="Diagram 8"/>
          <p:cNvGraphicFramePr/>
          <p:nvPr>
            <p:extLst>
              <p:ext uri="{D42A27DB-BD31-4B8C-83A1-F6EECF244321}">
                <p14:modId xmlns:p14="http://schemas.microsoft.com/office/powerpoint/2010/main" val="2028737246"/>
              </p:ext>
            </p:extLst>
          </p:nvPr>
        </p:nvGraphicFramePr>
        <p:xfrm>
          <a:off x="1614058" y="1047834"/>
          <a:ext cx="4696690" cy="13767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10" name="Diagram 9"/>
          <p:cNvGraphicFramePr/>
          <p:nvPr>
            <p:extLst>
              <p:ext uri="{D42A27DB-BD31-4B8C-83A1-F6EECF244321}">
                <p14:modId xmlns:p14="http://schemas.microsoft.com/office/powerpoint/2010/main" val="1161506928"/>
              </p:ext>
            </p:extLst>
          </p:nvPr>
        </p:nvGraphicFramePr>
        <p:xfrm>
          <a:off x="3023758" y="2234050"/>
          <a:ext cx="4696690" cy="13767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graphicFrame>
        <p:nvGraphicFramePr>
          <p:cNvPr id="11" name="Diagram 10"/>
          <p:cNvGraphicFramePr/>
          <p:nvPr>
            <p:extLst>
              <p:ext uri="{D42A27DB-BD31-4B8C-83A1-F6EECF244321}">
                <p14:modId xmlns:p14="http://schemas.microsoft.com/office/powerpoint/2010/main" val="4028202945"/>
              </p:ext>
            </p:extLst>
          </p:nvPr>
        </p:nvGraphicFramePr>
        <p:xfrm>
          <a:off x="4433458" y="3402076"/>
          <a:ext cx="4696690" cy="13767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7" r:lo="rId18" r:qs="rId19" r:cs="rId20"/>
          </a:graphicData>
        </a:graphic>
      </p:graphicFrame>
      <p:graphicFrame>
        <p:nvGraphicFramePr>
          <p:cNvPr id="12" name="Diagram 11"/>
          <p:cNvGraphicFramePr/>
          <p:nvPr>
            <p:extLst>
              <p:ext uri="{D42A27DB-BD31-4B8C-83A1-F6EECF244321}">
                <p14:modId xmlns:p14="http://schemas.microsoft.com/office/powerpoint/2010/main" val="3687363081"/>
              </p:ext>
            </p:extLst>
          </p:nvPr>
        </p:nvGraphicFramePr>
        <p:xfrm>
          <a:off x="6061366" y="4435800"/>
          <a:ext cx="4696690" cy="13767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2" r:lo="rId23" r:qs="rId24" r:cs="rId25"/>
          </a:graphicData>
        </a:graphic>
      </p:graphicFrame>
      <p:graphicFrame>
        <p:nvGraphicFramePr>
          <p:cNvPr id="13" name="Diagram 12"/>
          <p:cNvGraphicFramePr/>
          <p:nvPr>
            <p:extLst>
              <p:ext uri="{D42A27DB-BD31-4B8C-83A1-F6EECF244321}">
                <p14:modId xmlns:p14="http://schemas.microsoft.com/office/powerpoint/2010/main" val="2748932890"/>
              </p:ext>
            </p:extLst>
          </p:nvPr>
        </p:nvGraphicFramePr>
        <p:xfrm>
          <a:off x="7523019" y="5469524"/>
          <a:ext cx="4696690" cy="13767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7" r:lo="rId28" r:qs="rId29" r:cs="rId30"/>
          </a:graphicData>
        </a:graphic>
      </p:graphicFrame>
    </p:spTree>
    <p:extLst>
      <p:ext uri="{BB962C8B-B14F-4D97-AF65-F5344CB8AC3E}">
        <p14:creationId xmlns:p14="http://schemas.microsoft.com/office/powerpoint/2010/main" val="380842239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  <p:bldGraphic spid="9" grpId="0">
        <p:bldAsOne/>
      </p:bldGraphic>
      <p:bldGraphic spid="10" grpId="0">
        <p:bldAsOne/>
      </p:bldGraphic>
      <p:bldGraphic spid="11" grpId="0">
        <p:bldAsOne/>
      </p:bldGraphic>
      <p:bldGraphic spid="12" grpId="0">
        <p:bldAsOne/>
      </p:bldGraphic>
      <p:bldGraphic spid="13" grpId="0">
        <p:bldAsOne/>
      </p:bldGraphic>
    </p:bldLst>
  </p:timing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1C647B"/>
      </a:dk2>
      <a:lt2>
        <a:srgbClr val="98B7D3"/>
      </a:lt2>
      <a:accent1>
        <a:srgbClr val="274FA4"/>
      </a:accent1>
      <a:accent2>
        <a:srgbClr val="48A8D0"/>
      </a:accent2>
      <a:accent3>
        <a:srgbClr val="53B18F"/>
      </a:accent3>
      <a:accent4>
        <a:srgbClr val="D78D38"/>
      </a:accent4>
      <a:accent5>
        <a:srgbClr val="BA3F51"/>
      </a:accent5>
      <a:accent6>
        <a:srgbClr val="AE52D9"/>
      </a:accent6>
      <a:hlink>
        <a:srgbClr val="2AA2DA"/>
      </a:hlink>
      <a:folHlink>
        <a:srgbClr val="76A3B8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92000"/>
                <a:satMod val="180000"/>
                <a:lumMod val="114000"/>
              </a:schemeClr>
            </a:gs>
            <a:gs pos="100000">
              <a:schemeClr val="phClr">
                <a:shade val="92000"/>
                <a:satMod val="170000"/>
                <a:lumMod val="96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DEB094D4-7FD8-4F86-93D5-B0F1341EF58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Droplet</Template>
  <TotalTime>467</TotalTime>
  <Words>185</Words>
  <Application>Microsoft Office PowerPoint</Application>
  <PresentationFormat>Widescreen</PresentationFormat>
  <Paragraphs>40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AR CARTER</vt:lpstr>
      <vt:lpstr>Arial</vt:lpstr>
      <vt:lpstr>Calibri</vt:lpstr>
      <vt:lpstr>Rockwell</vt:lpstr>
      <vt:lpstr>Tw Cen MT</vt:lpstr>
      <vt:lpstr>Wingdings</vt:lpstr>
      <vt:lpstr>Droplet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8H6VN72</dc:creator>
  <cp:lastModifiedBy>8H6VN72</cp:lastModifiedBy>
  <cp:revision>38</cp:revision>
  <dcterms:created xsi:type="dcterms:W3CDTF">2021-05-02T03:28:29Z</dcterms:created>
  <dcterms:modified xsi:type="dcterms:W3CDTF">2021-05-03T17:32:47Z</dcterms:modified>
  <cp:contentStatus>Final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MarkAsFinal">
    <vt:bool>true</vt:bool>
  </property>
</Properties>
</file>